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7"/>
  </p:notesMasterIdLst>
  <p:sldIdLst>
    <p:sldId id="256" r:id="rId2"/>
    <p:sldId id="259" r:id="rId3"/>
    <p:sldId id="258" r:id="rId4"/>
    <p:sldId id="262" r:id="rId5"/>
    <p:sldId id="263" r:id="rId6"/>
    <p:sldId id="304" r:id="rId7"/>
    <p:sldId id="264" r:id="rId8"/>
    <p:sldId id="266" r:id="rId9"/>
    <p:sldId id="305" r:id="rId10"/>
    <p:sldId id="306" r:id="rId11"/>
    <p:sldId id="307" r:id="rId12"/>
    <p:sldId id="267" r:id="rId13"/>
    <p:sldId id="308" r:id="rId14"/>
    <p:sldId id="280" r:id="rId15"/>
    <p:sldId id="265" r:id="rId16"/>
  </p:sldIdLst>
  <p:sldSz cx="9144000" cy="5143500" type="screen16x9"/>
  <p:notesSz cx="6858000" cy="9144000"/>
  <p:embeddedFontLst>
    <p:embeddedFont>
      <p:font typeface="Barlow" panose="00000500000000000000" pitchFamily="2" charset="-94"/>
      <p:regular r:id="rId18"/>
      <p:bold r:id="rId19"/>
      <p:italic r:id="rId20"/>
      <p:boldItalic r:id="rId21"/>
    </p:embeddedFont>
    <p:embeddedFont>
      <p:font typeface="Montserrat" panose="00000500000000000000" pitchFamily="2" charset="-94"/>
      <p:regular r:id="rId22"/>
      <p:bold r:id="rId23"/>
      <p:italic r:id="rId24"/>
      <p:boldItalic r:id="rId25"/>
    </p:embeddedFont>
    <p:embeddedFont>
      <p:font typeface="Montserrat Medium" panose="00000600000000000000" pitchFamily="2" charset="-94"/>
      <p:regular r:id="rId26"/>
      <p:bold r:id="rId27"/>
      <p:italic r:id="rId28"/>
      <p:boldItalic r:id="rId29"/>
    </p:embeddedFont>
    <p:embeddedFont>
      <p:font typeface="Rammetto One" panose="020B0604020202020204" charset="-94"/>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DDFCCA-4221-4CE5-9463-2D0272AEF1C3}">
  <a:tblStyle styleId="{F9DDFCCA-4221-4CE5-9463-2D0272AEF1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02" autoAdjust="0"/>
  </p:normalViewPr>
  <p:slideViewPr>
    <p:cSldViewPr snapToGrid="0" showGuides="1">
      <p:cViewPr>
        <p:scale>
          <a:sx n="75" d="100"/>
          <a:sy n="75" d="100"/>
        </p:scale>
        <p:origin x="166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our project presentation for an automatic fire detection and warning system based on camera footage.</a:t>
            </a:r>
            <a:endParaRPr lang="tr-T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b2d7dd544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0b2d7dd544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solution is a system that automatically detects fires using images or time-lapse photos obtained from camera recordings, and informs the user with real-time alerts and email notifications. We developed our project using the Python programming language. Our system keeps the original image and the masked image where we detected the fire on the screen. It switches to alert mode when there's a possibility of fire detection and quickly performs necessary actions.</a:t>
            </a:r>
          </a:p>
        </p:txBody>
      </p:sp>
    </p:spTree>
    <p:extLst>
      <p:ext uri="{BB962C8B-B14F-4D97-AF65-F5344CB8AC3E}">
        <p14:creationId xmlns:p14="http://schemas.microsoft.com/office/powerpoint/2010/main" val="3925959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explaining the basic code structure of our project. Firstly, we import the modules we will use in our project. These include modules like cv2 (OpenCV), </a:t>
            </a:r>
            <a:r>
              <a:rPr lang="en-US" dirty="0" err="1"/>
              <a:t>numpy</a:t>
            </a:r>
            <a:r>
              <a:rPr lang="en-US" dirty="0"/>
              <a:t>, </a:t>
            </a:r>
            <a:r>
              <a:rPr lang="en-US" dirty="0" err="1"/>
              <a:t>smtplib</a:t>
            </a:r>
            <a:r>
              <a:rPr lang="en-US" dirty="0"/>
              <a:t>, </a:t>
            </a:r>
            <a:r>
              <a:rPr lang="en-US" dirty="0" err="1"/>
              <a:t>playsound</a:t>
            </a:r>
            <a:r>
              <a:rPr lang="en-US" dirty="0"/>
              <a:t>, and threading, as well as other modules you may need to meet the requirements of our project.</a:t>
            </a:r>
          </a:p>
          <a:p>
            <a:r>
              <a:rPr lang="en-US" dirty="0"/>
              <a:t>At the start of the code, we define variables like </a:t>
            </a:r>
            <a:r>
              <a:rPr lang="en-US" dirty="0" err="1"/>
              <a:t>Alarm_Status</a:t>
            </a:r>
            <a:r>
              <a:rPr lang="en-US" dirty="0"/>
              <a:t>, </a:t>
            </a:r>
            <a:r>
              <a:rPr lang="en-US" dirty="0" err="1"/>
              <a:t>Email_Status</a:t>
            </a:r>
            <a:r>
              <a:rPr lang="en-US" dirty="0"/>
              <a:t>, and </a:t>
            </a:r>
            <a:r>
              <a:rPr lang="en-US" dirty="0" err="1"/>
              <a:t>Fire_Reported</a:t>
            </a:r>
            <a:r>
              <a:rPr lang="en-US" dirty="0"/>
              <a:t>. These variables are used to monitor situations like the alarm status, email status, and the number of fires detected.</a:t>
            </a:r>
          </a:p>
          <a:p>
            <a:r>
              <a:rPr lang="en-US" dirty="0"/>
              <a:t>We use two important functions to make our project work: '</a:t>
            </a:r>
            <a:r>
              <a:rPr lang="en-US" dirty="0" err="1"/>
              <a:t>play_alarm_sound_function</a:t>
            </a:r>
            <a:r>
              <a:rPr lang="en-US" dirty="0"/>
              <a:t>' and '</a:t>
            </a:r>
            <a:r>
              <a:rPr lang="en-US" dirty="0" err="1"/>
              <a:t>send_mail_function</a:t>
            </a:r>
            <a:r>
              <a:rPr lang="en-US" dirty="0"/>
              <a:t>'.</a:t>
            </a:r>
          </a:p>
          <a:p>
            <a:r>
              <a:rPr lang="en-US" dirty="0"/>
              <a:t>'</a:t>
            </a:r>
            <a:r>
              <a:rPr lang="en-US" dirty="0" err="1"/>
              <a:t>play_alarm_sound_function</a:t>
            </a:r>
            <a:r>
              <a:rPr lang="en-US" dirty="0"/>
              <a:t>' provides the audible alarm to be played when a fire is detected. This function plays a sound file using the '</a:t>
            </a:r>
            <a:r>
              <a:rPr lang="en-US" dirty="0" err="1"/>
              <a:t>playsound</a:t>
            </a:r>
            <a:r>
              <a:rPr lang="en-US" dirty="0"/>
              <a:t>' module and repeats it continuously.</a:t>
            </a:r>
          </a:p>
          <a:p>
            <a:r>
              <a:rPr lang="en-US" dirty="0"/>
              <a:t>'</a:t>
            </a:r>
            <a:r>
              <a:rPr lang="en-US" dirty="0" err="1"/>
              <a:t>send_mail_function</a:t>
            </a:r>
            <a:r>
              <a:rPr lang="en-US" dirty="0"/>
              <a:t>' sends an email</a:t>
            </a:r>
            <a:r>
              <a:rPr lang="tr-TR" dirty="0"/>
              <a:t> </a:t>
            </a:r>
            <a:r>
              <a:rPr lang="tr-TR" dirty="0" err="1"/>
              <a:t>and</a:t>
            </a:r>
            <a:r>
              <a:rPr lang="tr-TR" dirty="0"/>
              <a:t> </a:t>
            </a:r>
            <a:r>
              <a:rPr lang="tr-TR" dirty="0" err="1"/>
              <a:t>whatsapp</a:t>
            </a:r>
            <a:r>
              <a:rPr lang="en-US" dirty="0"/>
              <a:t> notification to the user when a fire is detected. This function connects to the SMTP server using the '</a:t>
            </a:r>
            <a:r>
              <a:rPr lang="en-US" dirty="0" err="1"/>
              <a:t>smtplib</a:t>
            </a:r>
            <a:r>
              <a:rPr lang="en-US" dirty="0"/>
              <a:t>' module, sends the email, and then closes the server connection.</a:t>
            </a:r>
          </a:p>
          <a:p>
            <a:r>
              <a:rPr lang="en-US" dirty="0"/>
              <a:t>In our project, we perform frame reading from video. The 'video' variable reads frames from a video source using OpenCV. We also resize the video to optimize the process.</a:t>
            </a:r>
          </a:p>
          <a:p>
            <a:r>
              <a:rPr lang="en-US" dirty="0"/>
              <a:t>To detect fires, we calculate the number of red pixels in the frame. This number is used to determine the possibility of fire. If there is a number of red pixels above a certain threshold, the fire is considered detected and relevant actions are taken. These actions include sounding the alarm and sending email notifications.</a:t>
            </a:r>
            <a:endParaRPr lang="tr-TR" dirty="0"/>
          </a:p>
          <a:p>
            <a:endParaRPr lang="tr-TR" dirty="0"/>
          </a:p>
          <a:p>
            <a:r>
              <a:rPr lang="tr-TR" dirty="0"/>
              <a:t>When </a:t>
            </a:r>
            <a:r>
              <a:rPr lang="tr-TR" dirty="0" err="1"/>
              <a:t>the</a:t>
            </a:r>
            <a:r>
              <a:rPr lang="tr-TR" dirty="0"/>
              <a:t> program is </a:t>
            </a:r>
            <a:r>
              <a:rPr lang="tr-TR" dirty="0" err="1"/>
              <a:t>runned</a:t>
            </a:r>
            <a:r>
              <a:rPr lang="tr-TR" dirty="0"/>
              <a:t> </a:t>
            </a:r>
            <a:r>
              <a:rPr lang="tr-TR" dirty="0" err="1"/>
              <a:t>for</a:t>
            </a:r>
            <a:r>
              <a:rPr lang="tr-TR" dirty="0"/>
              <a:t> </a:t>
            </a:r>
            <a:r>
              <a:rPr lang="tr-TR" dirty="0" err="1"/>
              <a:t>the</a:t>
            </a:r>
            <a:r>
              <a:rPr lang="tr-TR" dirty="0"/>
              <a:t> </a:t>
            </a:r>
            <a:r>
              <a:rPr lang="tr-TR" dirty="0" err="1"/>
              <a:t>first</a:t>
            </a:r>
            <a:r>
              <a:rPr lang="tr-TR" dirty="0"/>
              <a:t> time, </a:t>
            </a:r>
            <a:r>
              <a:rPr lang="tr-TR" dirty="0" err="1"/>
              <a:t>we</a:t>
            </a:r>
            <a:r>
              <a:rPr lang="tr-TR" dirty="0"/>
              <a:t> </a:t>
            </a:r>
            <a:r>
              <a:rPr lang="tr-TR" dirty="0" err="1"/>
              <a:t>request</a:t>
            </a:r>
            <a:r>
              <a:rPr lang="tr-TR" dirty="0"/>
              <a:t> </a:t>
            </a:r>
            <a:r>
              <a:rPr lang="tr-TR" dirty="0" err="1"/>
              <a:t>the</a:t>
            </a:r>
            <a:r>
              <a:rPr lang="tr-TR" dirty="0"/>
              <a:t> </a:t>
            </a:r>
            <a:r>
              <a:rPr lang="tr-TR" dirty="0" err="1"/>
              <a:t>input</a:t>
            </a:r>
            <a:r>
              <a:rPr lang="tr-TR" dirty="0"/>
              <a:t> </a:t>
            </a:r>
            <a:r>
              <a:rPr lang="tr-TR" dirty="0" err="1"/>
              <a:t>method</a:t>
            </a:r>
            <a:r>
              <a:rPr lang="tr-TR" dirty="0"/>
              <a:t> </a:t>
            </a:r>
            <a:r>
              <a:rPr lang="tr-TR" dirty="0" err="1"/>
              <a:t>from</a:t>
            </a:r>
            <a:r>
              <a:rPr lang="tr-TR" dirty="0"/>
              <a:t> </a:t>
            </a:r>
            <a:r>
              <a:rPr lang="tr-TR" dirty="0" err="1"/>
              <a:t>the</a:t>
            </a:r>
            <a:r>
              <a:rPr lang="tr-TR" dirty="0"/>
              <a:t> </a:t>
            </a:r>
            <a:r>
              <a:rPr lang="tr-TR" dirty="0" err="1"/>
              <a:t>user</a:t>
            </a:r>
            <a:r>
              <a:rPr lang="tr-TR" dirty="0"/>
              <a:t>. </a:t>
            </a:r>
            <a:r>
              <a:rPr lang="tr-TR" dirty="0" err="1"/>
              <a:t>The</a:t>
            </a:r>
            <a:r>
              <a:rPr lang="tr-TR" dirty="0"/>
              <a:t> </a:t>
            </a:r>
            <a:r>
              <a:rPr lang="tr-TR" dirty="0" err="1"/>
              <a:t>possibilities</a:t>
            </a:r>
            <a:r>
              <a:rPr lang="tr-TR" dirty="0"/>
              <a:t> </a:t>
            </a:r>
            <a:r>
              <a:rPr lang="tr-TR" dirty="0" err="1"/>
              <a:t>are</a:t>
            </a:r>
            <a:r>
              <a:rPr lang="tr-TR" dirty="0"/>
              <a:t> </a:t>
            </a:r>
            <a:r>
              <a:rPr lang="tr-TR" dirty="0" err="1"/>
              <a:t>real</a:t>
            </a:r>
            <a:r>
              <a:rPr lang="tr-TR" dirty="0"/>
              <a:t> </a:t>
            </a:r>
            <a:r>
              <a:rPr lang="tr-TR" dirty="0" err="1"/>
              <a:t>camera</a:t>
            </a:r>
            <a:r>
              <a:rPr lang="tr-TR" dirty="0"/>
              <a:t> </a:t>
            </a:r>
            <a:r>
              <a:rPr lang="tr-TR" dirty="0" err="1"/>
              <a:t>or</a:t>
            </a:r>
            <a:r>
              <a:rPr lang="tr-TR" dirty="0"/>
              <a:t> video. </a:t>
            </a:r>
            <a:r>
              <a:rPr lang="tr-TR" dirty="0" err="1"/>
              <a:t>We</a:t>
            </a:r>
            <a:r>
              <a:rPr lang="tr-TR" dirty="0"/>
              <a:t> </a:t>
            </a:r>
            <a:r>
              <a:rPr lang="tr-TR" dirty="0" err="1"/>
              <a:t>are</a:t>
            </a:r>
            <a:r>
              <a:rPr lang="tr-TR" dirty="0"/>
              <a:t> </a:t>
            </a:r>
            <a:r>
              <a:rPr lang="tr-TR" dirty="0" err="1"/>
              <a:t>requesting</a:t>
            </a:r>
            <a:r>
              <a:rPr lang="tr-TR" dirty="0"/>
              <a:t> </a:t>
            </a:r>
            <a:r>
              <a:rPr lang="tr-TR" dirty="0" err="1"/>
              <a:t>the</a:t>
            </a:r>
            <a:r>
              <a:rPr lang="tr-TR" dirty="0"/>
              <a:t> </a:t>
            </a:r>
            <a:r>
              <a:rPr lang="tr-TR" dirty="0" err="1"/>
              <a:t>path</a:t>
            </a:r>
            <a:r>
              <a:rPr lang="tr-TR" dirty="0"/>
              <a:t> </a:t>
            </a:r>
            <a:r>
              <a:rPr lang="tr-TR" dirty="0" err="1"/>
              <a:t>if</a:t>
            </a:r>
            <a:r>
              <a:rPr lang="tr-TR" dirty="0"/>
              <a:t> </a:t>
            </a:r>
            <a:r>
              <a:rPr lang="tr-TR" dirty="0" err="1"/>
              <a:t>the</a:t>
            </a:r>
            <a:r>
              <a:rPr lang="tr-TR" dirty="0"/>
              <a:t> video is </a:t>
            </a:r>
            <a:r>
              <a:rPr lang="tr-TR" dirty="0" err="1"/>
              <a:t>selected</a:t>
            </a:r>
            <a:r>
              <a:rPr lang="tr-TR" dirty="0"/>
              <a:t>.</a:t>
            </a:r>
          </a:p>
          <a:p>
            <a:r>
              <a:rPr lang="tr-TR" dirty="0" err="1"/>
              <a:t>After</a:t>
            </a:r>
            <a:r>
              <a:rPr lang="tr-TR" dirty="0"/>
              <a:t> </a:t>
            </a:r>
            <a:r>
              <a:rPr lang="tr-TR" dirty="0" err="1"/>
              <a:t>the</a:t>
            </a:r>
            <a:r>
              <a:rPr lang="tr-TR" dirty="0"/>
              <a:t> </a:t>
            </a:r>
            <a:r>
              <a:rPr lang="tr-TR" dirty="0" err="1"/>
              <a:t>method</a:t>
            </a:r>
            <a:r>
              <a:rPr lang="tr-TR" dirty="0"/>
              <a:t> is </a:t>
            </a:r>
            <a:r>
              <a:rPr lang="tr-TR" dirty="0" err="1"/>
              <a:t>selected</a:t>
            </a:r>
            <a:r>
              <a:rPr lang="tr-TR" dirty="0"/>
              <a:t>, </a:t>
            </a:r>
            <a:r>
              <a:rPr lang="tr-TR" dirty="0" err="1"/>
              <a:t>the</a:t>
            </a:r>
            <a:r>
              <a:rPr lang="tr-TR" dirty="0"/>
              <a:t> program </a:t>
            </a:r>
            <a:r>
              <a:rPr lang="tr-TR" dirty="0" err="1"/>
              <a:t>gets</a:t>
            </a:r>
            <a:r>
              <a:rPr lang="tr-TR" dirty="0"/>
              <a:t> </a:t>
            </a:r>
            <a:r>
              <a:rPr lang="tr-TR" dirty="0" err="1"/>
              <a:t>ready</a:t>
            </a:r>
            <a:r>
              <a:rPr lang="tr-TR" dirty="0"/>
              <a:t> </a:t>
            </a:r>
            <a:r>
              <a:rPr lang="tr-TR" dirty="0" err="1"/>
              <a:t>for</a:t>
            </a:r>
            <a:r>
              <a:rPr lang="tr-TR" dirty="0"/>
              <a:t> </a:t>
            </a:r>
            <a:r>
              <a:rPr lang="tr-TR" dirty="0" err="1"/>
              <a:t>configuration</a:t>
            </a:r>
            <a:r>
              <a:rPr lang="tr-TR" dirty="0"/>
              <a:t> </a:t>
            </a:r>
            <a:r>
              <a:rPr lang="tr-TR" dirty="0" err="1"/>
              <a:t>phase</a:t>
            </a:r>
            <a:r>
              <a:rPr lang="tr-TR" dirty="0"/>
              <a:t>. </a:t>
            </a:r>
            <a:r>
              <a:rPr lang="tr-TR" dirty="0" err="1"/>
              <a:t>In</a:t>
            </a:r>
            <a:r>
              <a:rPr lang="tr-TR" dirty="0"/>
              <a:t> </a:t>
            </a:r>
            <a:r>
              <a:rPr lang="tr-TR" dirty="0" err="1"/>
              <a:t>that</a:t>
            </a:r>
            <a:r>
              <a:rPr lang="tr-TR" dirty="0"/>
              <a:t> </a:t>
            </a:r>
            <a:r>
              <a:rPr lang="tr-TR" dirty="0" err="1"/>
              <a:t>phase</a:t>
            </a:r>
            <a:r>
              <a:rPr lang="tr-TR" dirty="0"/>
              <a:t>, </a:t>
            </a:r>
            <a:r>
              <a:rPr lang="tr-TR" dirty="0" err="1"/>
              <a:t>we</a:t>
            </a:r>
            <a:r>
              <a:rPr lang="tr-TR" dirty="0"/>
              <a:t> </a:t>
            </a:r>
            <a:r>
              <a:rPr lang="tr-TR" dirty="0" err="1"/>
              <a:t>want</a:t>
            </a:r>
            <a:r>
              <a:rPr lang="tr-TR" dirty="0"/>
              <a:t> </a:t>
            </a:r>
            <a:r>
              <a:rPr lang="tr-TR" dirty="0" err="1"/>
              <a:t>user</a:t>
            </a:r>
            <a:r>
              <a:rPr lang="tr-TR" dirty="0"/>
              <a:t> </a:t>
            </a:r>
            <a:r>
              <a:rPr lang="tr-TR" dirty="0" err="1"/>
              <a:t>to</a:t>
            </a:r>
            <a:r>
              <a:rPr lang="tr-TR" dirty="0"/>
              <a:t> </a:t>
            </a:r>
            <a:r>
              <a:rPr lang="tr-TR" dirty="0" err="1"/>
              <a:t>simulate</a:t>
            </a:r>
            <a:r>
              <a:rPr lang="tr-TR" dirty="0"/>
              <a:t> a </a:t>
            </a:r>
            <a:r>
              <a:rPr lang="tr-TR" dirty="0" err="1"/>
              <a:t>small</a:t>
            </a:r>
            <a:r>
              <a:rPr lang="tr-TR" dirty="0"/>
              <a:t> fire </a:t>
            </a:r>
            <a:r>
              <a:rPr lang="tr-TR" dirty="0" err="1"/>
              <a:t>simulation</a:t>
            </a:r>
            <a:r>
              <a:rPr lang="tr-TR" dirty="0"/>
              <a:t>. </a:t>
            </a:r>
            <a:r>
              <a:rPr lang="tr-TR" dirty="0" err="1"/>
              <a:t>This</a:t>
            </a:r>
            <a:r>
              <a:rPr lang="tr-TR" dirty="0"/>
              <a:t> </a:t>
            </a:r>
            <a:r>
              <a:rPr lang="tr-TR" dirty="0" err="1"/>
              <a:t>phase</a:t>
            </a:r>
            <a:r>
              <a:rPr lang="tr-TR" dirty="0"/>
              <a:t> is a </a:t>
            </a:r>
            <a:r>
              <a:rPr lang="tr-TR" dirty="0" err="1"/>
              <a:t>must</a:t>
            </a:r>
            <a:r>
              <a:rPr lang="tr-TR" dirty="0"/>
              <a:t> </a:t>
            </a:r>
            <a:r>
              <a:rPr lang="tr-TR" dirty="0" err="1"/>
              <a:t>for</a:t>
            </a:r>
            <a:r>
              <a:rPr lang="tr-TR" dirty="0"/>
              <a:t> </a:t>
            </a:r>
            <a:r>
              <a:rPr lang="tr-TR" dirty="0" err="1"/>
              <a:t>setting</a:t>
            </a:r>
            <a:r>
              <a:rPr lang="tr-TR" dirty="0"/>
              <a:t> </a:t>
            </a:r>
            <a:r>
              <a:rPr lang="tr-TR" dirty="0" err="1"/>
              <a:t>the</a:t>
            </a:r>
            <a:r>
              <a:rPr lang="tr-TR" dirty="0"/>
              <a:t> </a:t>
            </a:r>
            <a:r>
              <a:rPr lang="tr-TR" dirty="0" err="1"/>
              <a:t>sensitiviy</a:t>
            </a:r>
            <a:r>
              <a:rPr lang="tr-TR" dirty="0"/>
              <a:t> </a:t>
            </a:r>
            <a:r>
              <a:rPr lang="tr-TR" dirty="0" err="1"/>
              <a:t>because</a:t>
            </a:r>
            <a:r>
              <a:rPr lang="tr-TR" dirty="0"/>
              <a:t> </a:t>
            </a:r>
            <a:r>
              <a:rPr lang="tr-TR" dirty="0" err="1"/>
              <a:t>the</a:t>
            </a:r>
            <a:r>
              <a:rPr lang="tr-TR" dirty="0"/>
              <a:t> </a:t>
            </a:r>
            <a:r>
              <a:rPr lang="tr-TR" dirty="0" err="1"/>
              <a:t>camera</a:t>
            </a:r>
            <a:r>
              <a:rPr lang="tr-TR" dirty="0"/>
              <a:t> </a:t>
            </a:r>
            <a:r>
              <a:rPr lang="tr-TR" dirty="0" err="1"/>
              <a:t>angles</a:t>
            </a:r>
            <a:r>
              <a:rPr lang="tr-TR" dirty="0"/>
              <a:t> </a:t>
            </a:r>
            <a:r>
              <a:rPr lang="tr-TR" dirty="0" err="1"/>
              <a:t>and</a:t>
            </a:r>
            <a:r>
              <a:rPr lang="tr-TR" dirty="0"/>
              <a:t> </a:t>
            </a:r>
            <a:r>
              <a:rPr lang="tr-TR" dirty="0" err="1"/>
              <a:t>sensitivity</a:t>
            </a:r>
            <a:r>
              <a:rPr lang="tr-TR" dirty="0"/>
              <a:t> </a:t>
            </a:r>
            <a:r>
              <a:rPr lang="tr-TR" dirty="0" err="1"/>
              <a:t>may</a:t>
            </a:r>
            <a:r>
              <a:rPr lang="tr-TR" dirty="0"/>
              <a:t> be </a:t>
            </a:r>
            <a:r>
              <a:rPr lang="tr-TR" dirty="0" err="1"/>
              <a:t>different</a:t>
            </a:r>
            <a:r>
              <a:rPr lang="tr-TR" dirty="0"/>
              <a:t> </a:t>
            </a:r>
            <a:r>
              <a:rPr lang="tr-TR" dirty="0" err="1"/>
              <a:t>from</a:t>
            </a:r>
            <a:r>
              <a:rPr lang="tr-TR" dirty="0"/>
              <a:t> </a:t>
            </a:r>
            <a:r>
              <a:rPr lang="tr-TR" dirty="0" err="1"/>
              <a:t>user</a:t>
            </a:r>
            <a:r>
              <a:rPr lang="tr-TR" dirty="0"/>
              <a:t> </a:t>
            </a:r>
            <a:r>
              <a:rPr lang="tr-TR" dirty="0" err="1"/>
              <a:t>to</a:t>
            </a:r>
            <a:r>
              <a:rPr lang="tr-TR" dirty="0"/>
              <a:t> </a:t>
            </a:r>
            <a:r>
              <a:rPr lang="tr-TR" dirty="0" err="1"/>
              <a:t>user</a:t>
            </a:r>
            <a:r>
              <a:rPr lang="tr-TR" dirty="0"/>
              <a:t>. </a:t>
            </a:r>
            <a:r>
              <a:rPr lang="tr-TR" dirty="0" err="1"/>
              <a:t>This</a:t>
            </a:r>
            <a:r>
              <a:rPr lang="tr-TR" dirty="0"/>
              <a:t> </a:t>
            </a:r>
            <a:r>
              <a:rPr lang="tr-TR" dirty="0" err="1"/>
              <a:t>process</a:t>
            </a:r>
            <a:r>
              <a:rPr lang="tr-TR" dirty="0"/>
              <a:t> </a:t>
            </a:r>
            <a:r>
              <a:rPr lang="tr-TR" dirty="0" err="1"/>
              <a:t>will</a:t>
            </a:r>
            <a:r>
              <a:rPr lang="tr-TR" dirty="0"/>
              <a:t> </a:t>
            </a:r>
            <a:r>
              <a:rPr lang="tr-TR" dirty="0" err="1"/>
              <a:t>automatically</a:t>
            </a:r>
            <a:r>
              <a:rPr lang="tr-TR" dirty="0"/>
              <a:t> set </a:t>
            </a:r>
            <a:r>
              <a:rPr lang="tr-TR" dirty="0" err="1"/>
              <a:t>the</a:t>
            </a:r>
            <a:r>
              <a:rPr lang="tr-TR" dirty="0"/>
              <a:t> </a:t>
            </a:r>
            <a:r>
              <a:rPr lang="tr-TR" dirty="0" err="1"/>
              <a:t>sensitivity</a:t>
            </a:r>
            <a:r>
              <a:rPr lang="tr-TR" dirty="0"/>
              <a:t>. </a:t>
            </a:r>
            <a:r>
              <a:rPr lang="tr-TR" dirty="0" err="1"/>
              <a:t>There</a:t>
            </a:r>
            <a:r>
              <a:rPr lang="tr-TR" dirty="0"/>
              <a:t> </a:t>
            </a:r>
            <a:r>
              <a:rPr lang="tr-TR" dirty="0" err="1"/>
              <a:t>will</a:t>
            </a:r>
            <a:r>
              <a:rPr lang="tr-TR" dirty="0"/>
              <a:t> be </a:t>
            </a:r>
            <a:r>
              <a:rPr lang="tr-TR" dirty="0" err="1"/>
              <a:t>no</a:t>
            </a:r>
            <a:r>
              <a:rPr lang="tr-TR" dirty="0"/>
              <a:t> alarm.</a:t>
            </a:r>
          </a:p>
          <a:p>
            <a:r>
              <a:rPr lang="tr-TR" dirty="0" err="1"/>
              <a:t>After</a:t>
            </a:r>
            <a:r>
              <a:rPr lang="tr-TR" dirty="0"/>
              <a:t> </a:t>
            </a:r>
            <a:r>
              <a:rPr lang="tr-TR" dirty="0" err="1"/>
              <a:t>that</a:t>
            </a:r>
            <a:r>
              <a:rPr lang="tr-TR" dirty="0"/>
              <a:t>, </a:t>
            </a:r>
            <a:r>
              <a:rPr lang="tr-TR" dirty="0" err="1"/>
              <a:t>we</a:t>
            </a:r>
            <a:r>
              <a:rPr lang="tr-TR" dirty="0"/>
              <a:t> </a:t>
            </a:r>
            <a:r>
              <a:rPr lang="tr-TR" dirty="0" err="1"/>
              <a:t>want</a:t>
            </a:r>
            <a:r>
              <a:rPr lang="tr-TR" dirty="0"/>
              <a:t> </a:t>
            </a:r>
            <a:r>
              <a:rPr lang="tr-TR" dirty="0" err="1"/>
              <a:t>from</a:t>
            </a:r>
            <a:r>
              <a:rPr lang="tr-TR" dirty="0"/>
              <a:t> </a:t>
            </a:r>
            <a:r>
              <a:rPr lang="tr-TR" dirty="0" err="1"/>
              <a:t>user</a:t>
            </a:r>
            <a:r>
              <a:rPr lang="tr-TR" dirty="0"/>
              <a:t> </a:t>
            </a:r>
            <a:r>
              <a:rPr lang="tr-TR" dirty="0" err="1"/>
              <a:t>to</a:t>
            </a:r>
            <a:r>
              <a:rPr lang="tr-TR" dirty="0"/>
              <a:t> stop </a:t>
            </a:r>
            <a:r>
              <a:rPr lang="tr-TR" dirty="0" err="1"/>
              <a:t>the</a:t>
            </a:r>
            <a:r>
              <a:rPr lang="tr-TR" dirty="0"/>
              <a:t> </a:t>
            </a:r>
            <a:r>
              <a:rPr lang="tr-TR" dirty="0" err="1"/>
              <a:t>simulation</a:t>
            </a:r>
            <a:r>
              <a:rPr lang="tr-TR" dirty="0"/>
              <a:t>. </a:t>
            </a:r>
            <a:r>
              <a:rPr lang="tr-TR" dirty="0" err="1"/>
              <a:t>The</a:t>
            </a:r>
            <a:r>
              <a:rPr lang="tr-TR" dirty="0"/>
              <a:t> program is </a:t>
            </a:r>
            <a:r>
              <a:rPr lang="tr-TR" dirty="0" err="1"/>
              <a:t>now</a:t>
            </a:r>
            <a:r>
              <a:rPr lang="tr-TR" dirty="0"/>
              <a:t> </a:t>
            </a:r>
            <a:r>
              <a:rPr lang="tr-TR" dirty="0" err="1"/>
              <a:t>ready</a:t>
            </a:r>
            <a:r>
              <a:rPr lang="tr-TR" dirty="0"/>
              <a:t> </a:t>
            </a:r>
            <a:r>
              <a:rPr lang="tr-TR" dirty="0" err="1"/>
              <a:t>and</a:t>
            </a:r>
            <a:r>
              <a:rPr lang="tr-TR" dirty="0"/>
              <a:t> </a:t>
            </a:r>
            <a:r>
              <a:rPr lang="tr-TR" dirty="0" err="1"/>
              <a:t>will</a:t>
            </a:r>
            <a:r>
              <a:rPr lang="tr-TR" dirty="0"/>
              <a:t> </a:t>
            </a:r>
            <a:r>
              <a:rPr lang="tr-TR" dirty="0" err="1"/>
              <a:t>work</a:t>
            </a:r>
            <a:r>
              <a:rPr lang="tr-TR" dirty="0"/>
              <a:t> </a:t>
            </a:r>
            <a:r>
              <a:rPr lang="tr-TR" dirty="0" err="1"/>
              <a:t>infinitely</a:t>
            </a:r>
            <a:r>
              <a:rPr lang="tr-TR" dirty="0"/>
              <a:t> </a:t>
            </a:r>
            <a:r>
              <a:rPr lang="tr-TR" dirty="0" err="1"/>
              <a:t>ready</a:t>
            </a:r>
            <a:r>
              <a:rPr lang="tr-TR" dirty="0"/>
              <a:t> </a:t>
            </a:r>
            <a:r>
              <a:rPr lang="tr-TR" dirty="0" err="1"/>
              <a:t>to</a:t>
            </a:r>
            <a:r>
              <a:rPr lang="tr-TR" dirty="0"/>
              <a:t> </a:t>
            </a:r>
            <a:r>
              <a:rPr lang="tr-TR" dirty="0" err="1"/>
              <a:t>detection</a:t>
            </a:r>
            <a:r>
              <a:rPr lang="tr-TR" dirty="0"/>
              <a:t>.</a:t>
            </a:r>
          </a:p>
        </p:txBody>
      </p:sp>
    </p:spTree>
    <p:extLst>
      <p:ext uri="{BB962C8B-B14F-4D97-AF65-F5344CB8AC3E}">
        <p14:creationId xmlns:p14="http://schemas.microsoft.com/office/powerpoint/2010/main" val="198786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0b2d7dd544_4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0b2d7dd544_4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biggest claim of our program is its small size and lightweight nature. It does not require a powerful GPU like other image processing systems. It has a very small structure in terms of size and is optimized for low memory usage. Additionally, sensitivity can be adjusted according to user demand.</a:t>
            </a:r>
          </a:p>
          <a:p>
            <a:pPr marL="0" lvl="0" indent="0" algn="l" rtl="0">
              <a:spcBef>
                <a:spcPts val="0"/>
              </a:spcBef>
              <a:spcAft>
                <a:spcPts val="0"/>
              </a:spcAft>
              <a:buNone/>
            </a:pPr>
            <a:r>
              <a:rPr lang="en-US" dirty="0"/>
              <a:t>Thanks to these features, we have created a system that can work with any camera or video footage. We can provide an early warning system by taking only a few frames per minute, greatly preventing major damage. Our alert management is via email and WhatsApp.</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b2d7dd544_4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b2d7dd544_4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conclusion,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6564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0b2d7dd544_4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0b2d7dd544_4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results we obtained using our project were very positive. In our tests, we observed that our system successfully detects fires. This provides a great advantage for the early detection of fires, especially in places that are difficult to notice or at times when no one is present.</a:t>
            </a:r>
          </a:p>
          <a:p>
            <a:pPr marL="0" lvl="0" indent="0" algn="l" rtl="0">
              <a:spcBef>
                <a:spcPts val="0"/>
              </a:spcBef>
              <a:spcAft>
                <a:spcPts val="0"/>
              </a:spcAft>
              <a:buNone/>
            </a:pPr>
            <a:r>
              <a:rPr lang="en-US" dirty="0"/>
              <a:t>Our future plans include further developing the project and expanding its features. For example, we can make fire detection more sensitive by adding thermal imaging capabilities to the project. We also aim to make improvements such as adding more alarm options to our system or providing more information as a result of fire detection.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b2d7dd544_4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0b2d7dd544_4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listening, remember: every second in a fire can be equal to a life.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5b18273d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5b18273d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name is Fuat Yiğit Koçyiğit and my groupmates are Zülal Karın and Zeynep Ayca Tanışlı.</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5b18273d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5b18273d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presentation consists of four sections.</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b2d7dd544_4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b2d7dd544_4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Firstly, we want to briefly introduce our project and concept.</a:t>
            </a:r>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0b2d7dd544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0b2d7dd544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primary goal of our project is to automatically detect fires using images or time-lapse photos taken from camera recordings, and to provide users with real-time alerts and email notifications. The quick detection of fires is of vital importance. Therefore, with the algorithms used in our project, we aim to detect fires as soon as they occur.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b2d7dd544_4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b2d7dd544_4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want to talk about our problem statement.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7651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b2d7dd544_4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b2d7dd544_4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Recent fires like </a:t>
            </a:r>
            <a:r>
              <a:rPr lang="en-US" dirty="0">
                <a:solidFill>
                  <a:schemeClr val="dk1"/>
                </a:solidFill>
                <a:latin typeface="Montserrat"/>
                <a:ea typeface="Montserrat"/>
                <a:cs typeface="Montserrat"/>
                <a:sym typeface="Montserrat"/>
              </a:rPr>
              <a:t>Big forest fires in Antalya in </a:t>
            </a:r>
            <a:r>
              <a:rPr lang="tr-TR" dirty="0" err="1">
                <a:solidFill>
                  <a:schemeClr val="dk1"/>
                </a:solidFill>
                <a:latin typeface="Montserrat"/>
                <a:ea typeface="Montserrat"/>
                <a:cs typeface="Montserrat"/>
                <a:sym typeface="Montserrat"/>
              </a:rPr>
              <a:t>twenty</a:t>
            </a:r>
            <a:r>
              <a:rPr lang="tr-TR" dirty="0">
                <a:solidFill>
                  <a:schemeClr val="dk1"/>
                </a:solidFill>
                <a:latin typeface="Montserrat"/>
                <a:ea typeface="Montserrat"/>
                <a:cs typeface="Montserrat"/>
                <a:sym typeface="Montserrat"/>
              </a:rPr>
              <a:t> </a:t>
            </a:r>
            <a:r>
              <a:rPr lang="tr-TR" dirty="0" err="1">
                <a:solidFill>
                  <a:schemeClr val="dk1"/>
                </a:solidFill>
                <a:latin typeface="Montserrat"/>
                <a:ea typeface="Montserrat"/>
                <a:cs typeface="Montserrat"/>
                <a:sym typeface="Montserrat"/>
              </a:rPr>
              <a:t>twenty</a:t>
            </a:r>
            <a:r>
              <a:rPr lang="tr-TR" dirty="0">
                <a:solidFill>
                  <a:schemeClr val="dk1"/>
                </a:solidFill>
                <a:latin typeface="Montserrat"/>
                <a:ea typeface="Montserrat"/>
                <a:cs typeface="Montserrat"/>
                <a:sym typeface="Montserrat"/>
              </a:rPr>
              <a:t> </a:t>
            </a:r>
            <a:r>
              <a:rPr lang="tr-TR" dirty="0" err="1">
                <a:solidFill>
                  <a:schemeClr val="dk1"/>
                </a:solidFill>
                <a:latin typeface="Montserrat"/>
                <a:ea typeface="Montserrat"/>
                <a:cs typeface="Montserrat"/>
                <a:sym typeface="Montserrat"/>
              </a:rPr>
              <a:t>one</a:t>
            </a:r>
            <a:r>
              <a:rPr lang="en-US" dirty="0"/>
              <a:t> and </a:t>
            </a:r>
            <a:r>
              <a:rPr lang="tr-TR" dirty="0" err="1">
                <a:solidFill>
                  <a:schemeClr val="dk1"/>
                </a:solidFill>
                <a:latin typeface="Montserrat"/>
                <a:ea typeface="Montserrat"/>
                <a:cs typeface="Montserrat"/>
                <a:sym typeface="Montserrat"/>
              </a:rPr>
              <a:t>twenty</a:t>
            </a:r>
            <a:r>
              <a:rPr lang="tr-TR" dirty="0">
                <a:solidFill>
                  <a:schemeClr val="dk1"/>
                </a:solidFill>
                <a:latin typeface="Montserrat"/>
                <a:ea typeface="Montserrat"/>
                <a:cs typeface="Montserrat"/>
                <a:sym typeface="Montserrat"/>
              </a:rPr>
              <a:t> </a:t>
            </a:r>
            <a:r>
              <a:rPr lang="tr-TR" dirty="0" err="1">
                <a:solidFill>
                  <a:schemeClr val="dk1"/>
                </a:solidFill>
                <a:latin typeface="Montserrat"/>
                <a:ea typeface="Montserrat"/>
                <a:cs typeface="Montserrat"/>
                <a:sym typeface="Montserrat"/>
              </a:rPr>
              <a:t>sixteen</a:t>
            </a:r>
            <a:r>
              <a:rPr lang="en-US" dirty="0">
                <a:solidFill>
                  <a:schemeClr val="dk1"/>
                </a:solidFill>
                <a:latin typeface="Montserrat"/>
                <a:ea typeface="Montserrat"/>
                <a:cs typeface="Montserrat"/>
                <a:sym typeface="Montserrat"/>
              </a:rPr>
              <a:t> student dormitory fire caused by electrical contact in Adana</a:t>
            </a:r>
            <a:r>
              <a:rPr lang="en-US" dirty="0"/>
              <a:t> could have been prevented or the damage could have been reduced by 90% with early detection. At the same time, house and skyscraper fires are often caused by small flames that go unnoticed. By the time the fire is detected and firefighters arrive, the fire can reach an uncontrollable point.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b2d7dd544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0b2d7dd544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Fires are serious incidents that can lead to loss of life, material damage, and environmental destruction. Early detection of fires is vital for a quick response and to minimize damage. Unfortunately, current fire detection systems may have some limitations that can make it difficult to detect fires in the early stages. This is where automatic fire detection systems come into play, shortening the intervention time by detecting fires early. Automatic fire detection is essential to mitigate the impact of potential fire damage. With early detection, it is possible to control fires before they grow. Also, automatic fire detection systems reduce the risk of human error. Therefore, in any fire situation, the use of an automatic fire detection system provides a faster and more accurate response.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b2d7dd544_4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b2d7dd544_4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talk about our solution, our project.</a:t>
            </a:r>
          </a:p>
          <a:p>
            <a:pPr marL="0" lvl="0" indent="0" algn="l" rtl="0">
              <a:spcBef>
                <a:spcPts val="0"/>
              </a:spcBef>
              <a:spcAft>
                <a:spcPts val="0"/>
              </a:spcAft>
              <a:buNone/>
            </a:pPr>
            <a:endParaRPr lang="en-US" dirty="0"/>
          </a:p>
          <a:p>
            <a:pPr marL="0" lvl="0" indent="0" algn="l" rtl="0">
              <a:spcBef>
                <a:spcPts val="0"/>
              </a:spcBef>
              <a:spcAft>
                <a:spcPts val="0"/>
              </a:spcAft>
              <a:buNone/>
            </a:pPr>
            <a:endParaRPr lang="tr-TR" dirty="0"/>
          </a:p>
        </p:txBody>
      </p:sp>
    </p:spTree>
    <p:extLst>
      <p:ext uri="{BB962C8B-B14F-4D97-AF65-F5344CB8AC3E}">
        <p14:creationId xmlns:p14="http://schemas.microsoft.com/office/powerpoint/2010/main" val="2151177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0" name="Google Shape;10;p2"/>
          <p:cNvSpPr/>
          <p:nvPr/>
        </p:nvSpPr>
        <p:spPr>
          <a:xfrm>
            <a:off x="6830925" y="-3477125"/>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53775" y="-2894675"/>
            <a:ext cx="5002500" cy="50025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787475" y="3925950"/>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368700" y="221425"/>
            <a:ext cx="8406600" cy="4748700"/>
            <a:chOff x="368700" y="221425"/>
            <a:chExt cx="8406600" cy="4748700"/>
          </a:xfrm>
        </p:grpSpPr>
        <p:sp>
          <p:nvSpPr>
            <p:cNvPr id="14" name="Google Shape;14;p2"/>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713225" y="899250"/>
            <a:ext cx="4737300" cy="2902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3225" y="3802050"/>
            <a:ext cx="4737300" cy="4422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9" name="Google Shape;19;p2"/>
          <p:cNvGrpSpPr/>
          <p:nvPr/>
        </p:nvGrpSpPr>
        <p:grpSpPr>
          <a:xfrm>
            <a:off x="713225" y="462550"/>
            <a:ext cx="7717500" cy="4217650"/>
            <a:chOff x="713225" y="462550"/>
            <a:chExt cx="7717500" cy="4217650"/>
          </a:xfrm>
        </p:grpSpPr>
        <p:cxnSp>
          <p:nvCxnSpPr>
            <p:cNvPr id="20" name="Google Shape;20;p2"/>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2"/>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4"/>
        <p:cNvGrpSpPr/>
        <p:nvPr/>
      </p:nvGrpSpPr>
      <p:grpSpPr>
        <a:xfrm>
          <a:off x="0" y="0"/>
          <a:ext cx="0" cy="0"/>
          <a:chOff x="0" y="0"/>
          <a:chExt cx="0" cy="0"/>
        </a:xfrm>
      </p:grpSpPr>
      <p:sp>
        <p:nvSpPr>
          <p:cNvPr id="205" name="Google Shape;205;p19"/>
          <p:cNvSpPr/>
          <p:nvPr/>
        </p:nvSpPr>
        <p:spPr>
          <a:xfrm>
            <a:off x="6909075" y="-3132175"/>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853925" y="38378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6432825" y="38378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208" name="Google Shape;208;p19"/>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209" name="Google Shape;209;p19"/>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txBox="1">
            <a:spLocks noGrp="1"/>
          </p:cNvSpPr>
          <p:nvPr>
            <p:ph type="title"/>
          </p:nvPr>
        </p:nvSpPr>
        <p:spPr>
          <a:xfrm>
            <a:off x="720000" y="2655200"/>
            <a:ext cx="2477400" cy="3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19"/>
          <p:cNvSpPr txBox="1">
            <a:spLocks noGrp="1"/>
          </p:cNvSpPr>
          <p:nvPr>
            <p:ph type="subTitle" idx="1"/>
          </p:nvPr>
        </p:nvSpPr>
        <p:spPr>
          <a:xfrm>
            <a:off x="720000" y="3009853"/>
            <a:ext cx="2477400" cy="6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9"/>
          <p:cNvSpPr txBox="1">
            <a:spLocks noGrp="1"/>
          </p:cNvSpPr>
          <p:nvPr>
            <p:ph type="title" idx="2"/>
          </p:nvPr>
        </p:nvSpPr>
        <p:spPr>
          <a:xfrm>
            <a:off x="3333300" y="2655200"/>
            <a:ext cx="2477400" cy="3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19"/>
          <p:cNvSpPr txBox="1">
            <a:spLocks noGrp="1"/>
          </p:cNvSpPr>
          <p:nvPr>
            <p:ph type="subTitle" idx="3"/>
          </p:nvPr>
        </p:nvSpPr>
        <p:spPr>
          <a:xfrm>
            <a:off x="3333300" y="3009853"/>
            <a:ext cx="2477400" cy="6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19"/>
          <p:cNvSpPr txBox="1">
            <a:spLocks noGrp="1"/>
          </p:cNvSpPr>
          <p:nvPr>
            <p:ph type="title" idx="4"/>
          </p:nvPr>
        </p:nvSpPr>
        <p:spPr>
          <a:xfrm>
            <a:off x="5946600" y="2655200"/>
            <a:ext cx="2477400" cy="3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5" name="Google Shape;215;p19"/>
          <p:cNvSpPr txBox="1">
            <a:spLocks noGrp="1"/>
          </p:cNvSpPr>
          <p:nvPr>
            <p:ph type="subTitle" idx="5"/>
          </p:nvPr>
        </p:nvSpPr>
        <p:spPr>
          <a:xfrm>
            <a:off x="5946600" y="3009853"/>
            <a:ext cx="2477400" cy="6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19"/>
          <p:cNvSpPr txBox="1">
            <a:spLocks noGrp="1"/>
          </p:cNvSpPr>
          <p:nvPr>
            <p:ph type="title" idx="6"/>
          </p:nvPr>
        </p:nvSpPr>
        <p:spPr>
          <a:xfrm>
            <a:off x="905850" y="445025"/>
            <a:ext cx="733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17" name="Google Shape;217;p19"/>
          <p:cNvGrpSpPr/>
          <p:nvPr/>
        </p:nvGrpSpPr>
        <p:grpSpPr>
          <a:xfrm>
            <a:off x="713225" y="462550"/>
            <a:ext cx="7717500" cy="4217650"/>
            <a:chOff x="713225" y="462550"/>
            <a:chExt cx="7717500" cy="4217650"/>
          </a:xfrm>
        </p:grpSpPr>
        <p:cxnSp>
          <p:nvCxnSpPr>
            <p:cNvPr id="218" name="Google Shape;218;p19"/>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19"/>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50"/>
        <p:cNvGrpSpPr/>
        <p:nvPr/>
      </p:nvGrpSpPr>
      <p:grpSpPr>
        <a:xfrm>
          <a:off x="0" y="0"/>
          <a:ext cx="0" cy="0"/>
          <a:chOff x="0" y="0"/>
          <a:chExt cx="0" cy="0"/>
        </a:xfrm>
      </p:grpSpPr>
      <p:sp>
        <p:nvSpPr>
          <p:cNvPr id="251" name="Google Shape;251;p22"/>
          <p:cNvSpPr/>
          <p:nvPr/>
        </p:nvSpPr>
        <p:spPr>
          <a:xfrm>
            <a:off x="-2375850" y="40097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634800" y="40859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5637450" y="-3320725"/>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3004500" y="-23149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255" name="Google Shape;255;p22"/>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256" name="Google Shape;256;p22"/>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txBox="1">
            <a:spLocks noGrp="1"/>
          </p:cNvSpPr>
          <p:nvPr>
            <p:ph type="title"/>
          </p:nvPr>
        </p:nvSpPr>
        <p:spPr>
          <a:xfrm>
            <a:off x="1011779" y="1869425"/>
            <a:ext cx="21309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8" name="Google Shape;258;p22"/>
          <p:cNvSpPr txBox="1">
            <a:spLocks noGrp="1"/>
          </p:cNvSpPr>
          <p:nvPr>
            <p:ph type="subTitle" idx="1"/>
          </p:nvPr>
        </p:nvSpPr>
        <p:spPr>
          <a:xfrm>
            <a:off x="1011779" y="2218716"/>
            <a:ext cx="213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2"/>
          <p:cNvSpPr txBox="1">
            <a:spLocks noGrp="1"/>
          </p:cNvSpPr>
          <p:nvPr>
            <p:ph type="title" idx="2"/>
          </p:nvPr>
        </p:nvSpPr>
        <p:spPr>
          <a:xfrm>
            <a:off x="3506550" y="1869425"/>
            <a:ext cx="21309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0" name="Google Shape;260;p22"/>
          <p:cNvSpPr txBox="1">
            <a:spLocks noGrp="1"/>
          </p:cNvSpPr>
          <p:nvPr>
            <p:ph type="subTitle" idx="3"/>
          </p:nvPr>
        </p:nvSpPr>
        <p:spPr>
          <a:xfrm>
            <a:off x="3506550" y="2218716"/>
            <a:ext cx="213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2"/>
          <p:cNvSpPr txBox="1">
            <a:spLocks noGrp="1"/>
          </p:cNvSpPr>
          <p:nvPr>
            <p:ph type="title" idx="4"/>
          </p:nvPr>
        </p:nvSpPr>
        <p:spPr>
          <a:xfrm>
            <a:off x="1011779" y="3607684"/>
            <a:ext cx="21309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2" name="Google Shape;262;p22"/>
          <p:cNvSpPr txBox="1">
            <a:spLocks noGrp="1"/>
          </p:cNvSpPr>
          <p:nvPr>
            <p:ph type="subTitle" idx="5"/>
          </p:nvPr>
        </p:nvSpPr>
        <p:spPr>
          <a:xfrm>
            <a:off x="1011779" y="3956925"/>
            <a:ext cx="213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2"/>
          <p:cNvSpPr txBox="1">
            <a:spLocks noGrp="1"/>
          </p:cNvSpPr>
          <p:nvPr>
            <p:ph type="title" idx="6"/>
          </p:nvPr>
        </p:nvSpPr>
        <p:spPr>
          <a:xfrm>
            <a:off x="3506550" y="3607684"/>
            <a:ext cx="21309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4" name="Google Shape;264;p22"/>
          <p:cNvSpPr txBox="1">
            <a:spLocks noGrp="1"/>
          </p:cNvSpPr>
          <p:nvPr>
            <p:ph type="subTitle" idx="7"/>
          </p:nvPr>
        </p:nvSpPr>
        <p:spPr>
          <a:xfrm>
            <a:off x="3506550" y="3956925"/>
            <a:ext cx="213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2"/>
          <p:cNvSpPr txBox="1">
            <a:spLocks noGrp="1"/>
          </p:cNvSpPr>
          <p:nvPr>
            <p:ph type="title" idx="8"/>
          </p:nvPr>
        </p:nvSpPr>
        <p:spPr>
          <a:xfrm>
            <a:off x="6001321" y="1869425"/>
            <a:ext cx="21309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6" name="Google Shape;266;p22"/>
          <p:cNvSpPr txBox="1">
            <a:spLocks noGrp="1"/>
          </p:cNvSpPr>
          <p:nvPr>
            <p:ph type="subTitle" idx="9"/>
          </p:nvPr>
        </p:nvSpPr>
        <p:spPr>
          <a:xfrm>
            <a:off x="6001321" y="2218716"/>
            <a:ext cx="213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2"/>
          <p:cNvSpPr txBox="1">
            <a:spLocks noGrp="1"/>
          </p:cNvSpPr>
          <p:nvPr>
            <p:ph type="title" idx="13"/>
          </p:nvPr>
        </p:nvSpPr>
        <p:spPr>
          <a:xfrm>
            <a:off x="6001321" y="3607684"/>
            <a:ext cx="2130900" cy="3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8" name="Google Shape;268;p22"/>
          <p:cNvSpPr txBox="1">
            <a:spLocks noGrp="1"/>
          </p:cNvSpPr>
          <p:nvPr>
            <p:ph type="subTitle" idx="14"/>
          </p:nvPr>
        </p:nvSpPr>
        <p:spPr>
          <a:xfrm>
            <a:off x="6001321" y="3956925"/>
            <a:ext cx="2130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2"/>
          <p:cNvSpPr txBox="1">
            <a:spLocks noGrp="1"/>
          </p:cNvSpPr>
          <p:nvPr>
            <p:ph type="title" idx="15"/>
          </p:nvPr>
        </p:nvSpPr>
        <p:spPr>
          <a:xfrm>
            <a:off x="905850" y="445025"/>
            <a:ext cx="733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70" name="Google Shape;270;p22"/>
          <p:cNvGrpSpPr/>
          <p:nvPr/>
        </p:nvGrpSpPr>
        <p:grpSpPr>
          <a:xfrm>
            <a:off x="713225" y="462550"/>
            <a:ext cx="7717500" cy="4217650"/>
            <a:chOff x="713225" y="462550"/>
            <a:chExt cx="7717500" cy="4217650"/>
          </a:xfrm>
        </p:grpSpPr>
        <p:cxnSp>
          <p:nvCxnSpPr>
            <p:cNvPr id="271" name="Google Shape;271;p22"/>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272" name="Google Shape;272;p22"/>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0"/>
        <p:cNvGrpSpPr/>
        <p:nvPr/>
      </p:nvGrpSpPr>
      <p:grpSpPr>
        <a:xfrm>
          <a:off x="0" y="0"/>
          <a:ext cx="0" cy="0"/>
          <a:chOff x="0" y="0"/>
          <a:chExt cx="0" cy="0"/>
        </a:xfrm>
      </p:grpSpPr>
      <p:sp>
        <p:nvSpPr>
          <p:cNvPr id="301" name="Google Shape;301;p25"/>
          <p:cNvSpPr/>
          <p:nvPr/>
        </p:nvSpPr>
        <p:spPr>
          <a:xfrm rot="10800000">
            <a:off x="-1987125" y="836350"/>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rot="10800000">
            <a:off x="8385825" y="4310025"/>
            <a:ext cx="3628200" cy="36282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rot="10800000">
            <a:off x="8233575" y="-1958375"/>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304" name="Google Shape;304;p25"/>
          <p:cNvPicPr preferRelativeResize="0"/>
          <p:nvPr/>
        </p:nvPicPr>
        <p:blipFill>
          <a:blip r:embed="rId2">
            <a:alphaModFix amt="47000"/>
          </a:blip>
          <a:stretch>
            <a:fillRect/>
          </a:stretch>
        </p:blipFill>
        <p:spPr>
          <a:xfrm flipH="1">
            <a:off x="0" y="0"/>
            <a:ext cx="9144000" cy="5143500"/>
          </a:xfrm>
          <a:prstGeom prst="rect">
            <a:avLst/>
          </a:prstGeom>
          <a:noFill/>
          <a:ln>
            <a:noFill/>
          </a:ln>
        </p:spPr>
      </p:pic>
      <p:grpSp>
        <p:nvGrpSpPr>
          <p:cNvPr id="305" name="Google Shape;305;p25"/>
          <p:cNvGrpSpPr/>
          <p:nvPr/>
        </p:nvGrpSpPr>
        <p:grpSpPr>
          <a:xfrm>
            <a:off x="368700" y="221425"/>
            <a:ext cx="8406600" cy="4748700"/>
            <a:chOff x="368700" y="221425"/>
            <a:chExt cx="8406600" cy="4748700"/>
          </a:xfrm>
        </p:grpSpPr>
        <p:sp>
          <p:nvSpPr>
            <p:cNvPr id="306" name="Google Shape;306;p25"/>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5"/>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5"/>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
        <p:nvSpPr>
          <p:cNvPr id="309" name="Google Shape;309;p25"/>
          <p:cNvSpPr txBox="1"/>
          <p:nvPr/>
        </p:nvSpPr>
        <p:spPr>
          <a:xfrm>
            <a:off x="8032275" y="4680222"/>
            <a:ext cx="398400" cy="2898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800" b="1"/>
              <a:t>2022</a:t>
            </a:r>
            <a:endParaRPr sz="800" b="1"/>
          </a:p>
        </p:txBody>
      </p:sp>
      <p:sp>
        <p:nvSpPr>
          <p:cNvPr id="310" name="Google Shape;310;p25"/>
          <p:cNvSpPr txBox="1"/>
          <p:nvPr/>
        </p:nvSpPr>
        <p:spPr>
          <a:xfrm>
            <a:off x="6860775" y="4680200"/>
            <a:ext cx="1171500" cy="2898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800" b="1"/>
              <a:t>Company Profile</a:t>
            </a:r>
            <a:endParaRPr sz="800" b="1"/>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1"/>
        <p:cNvGrpSpPr/>
        <p:nvPr/>
      </p:nvGrpSpPr>
      <p:grpSpPr>
        <a:xfrm>
          <a:off x="0" y="0"/>
          <a:ext cx="0" cy="0"/>
          <a:chOff x="0" y="0"/>
          <a:chExt cx="0" cy="0"/>
        </a:xfrm>
      </p:grpSpPr>
      <p:sp>
        <p:nvSpPr>
          <p:cNvPr id="312" name="Google Shape;312;p26"/>
          <p:cNvSpPr/>
          <p:nvPr/>
        </p:nvSpPr>
        <p:spPr>
          <a:xfrm>
            <a:off x="-2109150" y="36287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6892425" y="-2045325"/>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314" name="Google Shape;314;p26"/>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315" name="Google Shape;315;p26"/>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6"/>
          <p:cNvGrpSpPr/>
          <p:nvPr/>
        </p:nvGrpSpPr>
        <p:grpSpPr>
          <a:xfrm>
            <a:off x="713225" y="462550"/>
            <a:ext cx="7717500" cy="4217650"/>
            <a:chOff x="713225" y="462550"/>
            <a:chExt cx="7717500" cy="4217650"/>
          </a:xfrm>
        </p:grpSpPr>
        <p:cxnSp>
          <p:nvCxnSpPr>
            <p:cNvPr id="317" name="Google Shape;317;p26"/>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26"/>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8032275" y="-176675"/>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326575" y="-2221575"/>
            <a:ext cx="3628200" cy="36282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025225" y="3853125"/>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26" name="Google Shape;26;p3"/>
          <p:cNvPicPr preferRelativeResize="0"/>
          <p:nvPr/>
        </p:nvPicPr>
        <p:blipFill>
          <a:blip r:embed="rId2">
            <a:alphaModFix amt="47000"/>
          </a:blip>
          <a:stretch>
            <a:fillRect/>
          </a:stretch>
        </p:blipFill>
        <p:spPr>
          <a:xfrm flipH="1">
            <a:off x="0" y="0"/>
            <a:ext cx="9144000" cy="5143500"/>
          </a:xfrm>
          <a:prstGeom prst="rect">
            <a:avLst/>
          </a:prstGeom>
          <a:noFill/>
          <a:ln>
            <a:noFill/>
          </a:ln>
        </p:spPr>
      </p:pic>
      <p:grpSp>
        <p:nvGrpSpPr>
          <p:cNvPr id="27" name="Google Shape;27;p3"/>
          <p:cNvGrpSpPr/>
          <p:nvPr/>
        </p:nvGrpSpPr>
        <p:grpSpPr>
          <a:xfrm>
            <a:off x="368700" y="221425"/>
            <a:ext cx="8406600" cy="4748700"/>
            <a:chOff x="368700" y="221425"/>
            <a:chExt cx="8406600" cy="4748700"/>
          </a:xfrm>
        </p:grpSpPr>
        <p:sp>
          <p:nvSpPr>
            <p:cNvPr id="28" name="Google Shape;28;p3"/>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3"/>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
        <p:nvSpPr>
          <p:cNvPr id="31" name="Google Shape;31;p3"/>
          <p:cNvSpPr txBox="1">
            <a:spLocks noGrp="1"/>
          </p:cNvSpPr>
          <p:nvPr>
            <p:ph type="title"/>
          </p:nvPr>
        </p:nvSpPr>
        <p:spPr>
          <a:xfrm>
            <a:off x="2446719" y="2236018"/>
            <a:ext cx="3099900" cy="1095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971244" y="2462068"/>
            <a:ext cx="1135800" cy="64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 name="Google Shape;33;p3"/>
          <p:cNvSpPr txBox="1">
            <a:spLocks noGrp="1"/>
          </p:cNvSpPr>
          <p:nvPr>
            <p:ph type="subTitle" idx="1"/>
          </p:nvPr>
        </p:nvSpPr>
        <p:spPr>
          <a:xfrm>
            <a:off x="2446719" y="3535362"/>
            <a:ext cx="2639100" cy="554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 name="Google Shape;34;p3"/>
          <p:cNvGrpSpPr/>
          <p:nvPr/>
        </p:nvGrpSpPr>
        <p:grpSpPr>
          <a:xfrm>
            <a:off x="713225" y="462550"/>
            <a:ext cx="7717500" cy="4217650"/>
            <a:chOff x="713225" y="462550"/>
            <a:chExt cx="7717500" cy="4217650"/>
          </a:xfrm>
        </p:grpSpPr>
        <p:cxnSp>
          <p:nvCxnSpPr>
            <p:cNvPr id="35" name="Google Shape;35;p3"/>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3"/>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p:nvPr/>
        </p:nvSpPr>
        <p:spPr>
          <a:xfrm>
            <a:off x="2318025" y="4007700"/>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909075" y="-3132175"/>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2773075" y="-24893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5"/>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56" name="Google Shape;56;p5"/>
          <p:cNvSpPr txBox="1">
            <a:spLocks noGrp="1"/>
          </p:cNvSpPr>
          <p:nvPr>
            <p:ph type="subTitle" idx="1"/>
          </p:nvPr>
        </p:nvSpPr>
        <p:spPr>
          <a:xfrm>
            <a:off x="1109525" y="2619450"/>
            <a:ext cx="2972700" cy="388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arlow"/>
              <a:buNone/>
              <a:defRPr sz="1800">
                <a:latin typeface="Rammetto One"/>
                <a:ea typeface="Rammetto One"/>
                <a:cs typeface="Rammetto One"/>
                <a:sym typeface="Rammetto One"/>
              </a:defRPr>
            </a:lvl1pPr>
            <a:lvl2pPr lvl="1" algn="ctr">
              <a:lnSpc>
                <a:spcPct val="100000"/>
              </a:lnSpc>
              <a:spcBef>
                <a:spcPts val="0"/>
              </a:spcBef>
              <a:spcAft>
                <a:spcPts val="0"/>
              </a:spcAft>
              <a:buSzPts val="2500"/>
              <a:buFont typeface="Barlow"/>
              <a:buNone/>
              <a:defRPr sz="2500">
                <a:latin typeface="Barlow"/>
                <a:ea typeface="Barlow"/>
                <a:cs typeface="Barlow"/>
                <a:sym typeface="Barlow"/>
              </a:defRPr>
            </a:lvl2pPr>
            <a:lvl3pPr lvl="2" algn="ctr">
              <a:lnSpc>
                <a:spcPct val="100000"/>
              </a:lnSpc>
              <a:spcBef>
                <a:spcPts val="0"/>
              </a:spcBef>
              <a:spcAft>
                <a:spcPts val="0"/>
              </a:spcAft>
              <a:buSzPts val="2500"/>
              <a:buFont typeface="Barlow"/>
              <a:buNone/>
              <a:defRPr sz="2500">
                <a:latin typeface="Barlow"/>
                <a:ea typeface="Barlow"/>
                <a:cs typeface="Barlow"/>
                <a:sym typeface="Barlow"/>
              </a:defRPr>
            </a:lvl3pPr>
            <a:lvl4pPr lvl="3" algn="ctr">
              <a:lnSpc>
                <a:spcPct val="100000"/>
              </a:lnSpc>
              <a:spcBef>
                <a:spcPts val="0"/>
              </a:spcBef>
              <a:spcAft>
                <a:spcPts val="0"/>
              </a:spcAft>
              <a:buSzPts val="2500"/>
              <a:buFont typeface="Barlow"/>
              <a:buNone/>
              <a:defRPr sz="2500">
                <a:latin typeface="Barlow"/>
                <a:ea typeface="Barlow"/>
                <a:cs typeface="Barlow"/>
                <a:sym typeface="Barlow"/>
              </a:defRPr>
            </a:lvl4pPr>
            <a:lvl5pPr lvl="4" algn="ctr">
              <a:lnSpc>
                <a:spcPct val="100000"/>
              </a:lnSpc>
              <a:spcBef>
                <a:spcPts val="0"/>
              </a:spcBef>
              <a:spcAft>
                <a:spcPts val="0"/>
              </a:spcAft>
              <a:buSzPts val="2500"/>
              <a:buFont typeface="Barlow"/>
              <a:buNone/>
              <a:defRPr sz="2500">
                <a:latin typeface="Barlow"/>
                <a:ea typeface="Barlow"/>
                <a:cs typeface="Barlow"/>
                <a:sym typeface="Barlow"/>
              </a:defRPr>
            </a:lvl5pPr>
            <a:lvl6pPr lvl="5" algn="ctr">
              <a:lnSpc>
                <a:spcPct val="100000"/>
              </a:lnSpc>
              <a:spcBef>
                <a:spcPts val="0"/>
              </a:spcBef>
              <a:spcAft>
                <a:spcPts val="0"/>
              </a:spcAft>
              <a:buSzPts val="2500"/>
              <a:buFont typeface="Barlow"/>
              <a:buNone/>
              <a:defRPr sz="2500">
                <a:latin typeface="Barlow"/>
                <a:ea typeface="Barlow"/>
                <a:cs typeface="Barlow"/>
                <a:sym typeface="Barlow"/>
              </a:defRPr>
            </a:lvl6pPr>
            <a:lvl7pPr lvl="6" algn="ctr">
              <a:lnSpc>
                <a:spcPct val="100000"/>
              </a:lnSpc>
              <a:spcBef>
                <a:spcPts val="0"/>
              </a:spcBef>
              <a:spcAft>
                <a:spcPts val="0"/>
              </a:spcAft>
              <a:buSzPts val="2500"/>
              <a:buFont typeface="Barlow"/>
              <a:buNone/>
              <a:defRPr sz="2500">
                <a:latin typeface="Barlow"/>
                <a:ea typeface="Barlow"/>
                <a:cs typeface="Barlow"/>
                <a:sym typeface="Barlow"/>
              </a:defRPr>
            </a:lvl7pPr>
            <a:lvl8pPr lvl="7" algn="ctr">
              <a:lnSpc>
                <a:spcPct val="100000"/>
              </a:lnSpc>
              <a:spcBef>
                <a:spcPts val="0"/>
              </a:spcBef>
              <a:spcAft>
                <a:spcPts val="0"/>
              </a:spcAft>
              <a:buSzPts val="2500"/>
              <a:buFont typeface="Barlow"/>
              <a:buNone/>
              <a:defRPr sz="2500">
                <a:latin typeface="Barlow"/>
                <a:ea typeface="Barlow"/>
                <a:cs typeface="Barlow"/>
                <a:sym typeface="Barlow"/>
              </a:defRPr>
            </a:lvl8pPr>
            <a:lvl9pPr lvl="8" algn="ctr">
              <a:lnSpc>
                <a:spcPct val="100000"/>
              </a:lnSpc>
              <a:spcBef>
                <a:spcPts val="0"/>
              </a:spcBef>
              <a:spcAft>
                <a:spcPts val="0"/>
              </a:spcAft>
              <a:buSzPts val="2500"/>
              <a:buFont typeface="Barlow"/>
              <a:buNone/>
              <a:defRPr sz="2500">
                <a:latin typeface="Barlow"/>
                <a:ea typeface="Barlow"/>
                <a:cs typeface="Barlow"/>
                <a:sym typeface="Barlow"/>
              </a:defRPr>
            </a:lvl9pPr>
          </a:lstStyle>
          <a:p>
            <a:endParaRPr/>
          </a:p>
        </p:txBody>
      </p:sp>
      <p:sp>
        <p:nvSpPr>
          <p:cNvPr id="57" name="Google Shape;57;p5"/>
          <p:cNvSpPr txBox="1">
            <a:spLocks noGrp="1"/>
          </p:cNvSpPr>
          <p:nvPr>
            <p:ph type="subTitle" idx="2"/>
          </p:nvPr>
        </p:nvSpPr>
        <p:spPr>
          <a:xfrm>
            <a:off x="5061775" y="2619450"/>
            <a:ext cx="2972700" cy="38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arlow"/>
              <a:buNone/>
              <a:defRPr sz="1800">
                <a:latin typeface="Rammetto One"/>
                <a:ea typeface="Rammetto One"/>
                <a:cs typeface="Rammetto One"/>
                <a:sym typeface="Rammetto One"/>
              </a:defRPr>
            </a:lvl1pPr>
            <a:lvl2pPr lvl="1" algn="ctr" rtl="0">
              <a:lnSpc>
                <a:spcPct val="100000"/>
              </a:lnSpc>
              <a:spcBef>
                <a:spcPts val="0"/>
              </a:spcBef>
              <a:spcAft>
                <a:spcPts val="0"/>
              </a:spcAft>
              <a:buSzPts val="2500"/>
              <a:buFont typeface="Barlow"/>
              <a:buNone/>
              <a:defRPr sz="2500">
                <a:latin typeface="Barlow"/>
                <a:ea typeface="Barlow"/>
                <a:cs typeface="Barlow"/>
                <a:sym typeface="Barlow"/>
              </a:defRPr>
            </a:lvl2pPr>
            <a:lvl3pPr lvl="2" algn="ctr" rtl="0">
              <a:lnSpc>
                <a:spcPct val="100000"/>
              </a:lnSpc>
              <a:spcBef>
                <a:spcPts val="0"/>
              </a:spcBef>
              <a:spcAft>
                <a:spcPts val="0"/>
              </a:spcAft>
              <a:buSzPts val="2500"/>
              <a:buFont typeface="Barlow"/>
              <a:buNone/>
              <a:defRPr sz="2500">
                <a:latin typeface="Barlow"/>
                <a:ea typeface="Barlow"/>
                <a:cs typeface="Barlow"/>
                <a:sym typeface="Barlow"/>
              </a:defRPr>
            </a:lvl3pPr>
            <a:lvl4pPr lvl="3" algn="ctr" rtl="0">
              <a:lnSpc>
                <a:spcPct val="100000"/>
              </a:lnSpc>
              <a:spcBef>
                <a:spcPts val="0"/>
              </a:spcBef>
              <a:spcAft>
                <a:spcPts val="0"/>
              </a:spcAft>
              <a:buSzPts val="2500"/>
              <a:buFont typeface="Barlow"/>
              <a:buNone/>
              <a:defRPr sz="2500">
                <a:latin typeface="Barlow"/>
                <a:ea typeface="Barlow"/>
                <a:cs typeface="Barlow"/>
                <a:sym typeface="Barlow"/>
              </a:defRPr>
            </a:lvl4pPr>
            <a:lvl5pPr lvl="4" algn="ctr" rtl="0">
              <a:lnSpc>
                <a:spcPct val="100000"/>
              </a:lnSpc>
              <a:spcBef>
                <a:spcPts val="0"/>
              </a:spcBef>
              <a:spcAft>
                <a:spcPts val="0"/>
              </a:spcAft>
              <a:buSzPts val="2500"/>
              <a:buFont typeface="Barlow"/>
              <a:buNone/>
              <a:defRPr sz="2500">
                <a:latin typeface="Barlow"/>
                <a:ea typeface="Barlow"/>
                <a:cs typeface="Barlow"/>
                <a:sym typeface="Barlow"/>
              </a:defRPr>
            </a:lvl5pPr>
            <a:lvl6pPr lvl="5" algn="ctr" rtl="0">
              <a:lnSpc>
                <a:spcPct val="100000"/>
              </a:lnSpc>
              <a:spcBef>
                <a:spcPts val="0"/>
              </a:spcBef>
              <a:spcAft>
                <a:spcPts val="0"/>
              </a:spcAft>
              <a:buSzPts val="2500"/>
              <a:buFont typeface="Barlow"/>
              <a:buNone/>
              <a:defRPr sz="2500">
                <a:latin typeface="Barlow"/>
                <a:ea typeface="Barlow"/>
                <a:cs typeface="Barlow"/>
                <a:sym typeface="Barlow"/>
              </a:defRPr>
            </a:lvl6pPr>
            <a:lvl7pPr lvl="6" algn="ctr" rtl="0">
              <a:lnSpc>
                <a:spcPct val="100000"/>
              </a:lnSpc>
              <a:spcBef>
                <a:spcPts val="0"/>
              </a:spcBef>
              <a:spcAft>
                <a:spcPts val="0"/>
              </a:spcAft>
              <a:buSzPts val="2500"/>
              <a:buFont typeface="Barlow"/>
              <a:buNone/>
              <a:defRPr sz="2500">
                <a:latin typeface="Barlow"/>
                <a:ea typeface="Barlow"/>
                <a:cs typeface="Barlow"/>
                <a:sym typeface="Barlow"/>
              </a:defRPr>
            </a:lvl7pPr>
            <a:lvl8pPr lvl="7" algn="ctr" rtl="0">
              <a:lnSpc>
                <a:spcPct val="100000"/>
              </a:lnSpc>
              <a:spcBef>
                <a:spcPts val="0"/>
              </a:spcBef>
              <a:spcAft>
                <a:spcPts val="0"/>
              </a:spcAft>
              <a:buSzPts val="2500"/>
              <a:buFont typeface="Barlow"/>
              <a:buNone/>
              <a:defRPr sz="2500">
                <a:latin typeface="Barlow"/>
                <a:ea typeface="Barlow"/>
                <a:cs typeface="Barlow"/>
                <a:sym typeface="Barlow"/>
              </a:defRPr>
            </a:lvl8pPr>
            <a:lvl9pPr lvl="8" algn="ctr" rtl="0">
              <a:lnSpc>
                <a:spcPct val="100000"/>
              </a:lnSpc>
              <a:spcBef>
                <a:spcPts val="0"/>
              </a:spcBef>
              <a:spcAft>
                <a:spcPts val="0"/>
              </a:spcAft>
              <a:buSzPts val="2500"/>
              <a:buFont typeface="Barlow"/>
              <a:buNone/>
              <a:defRPr sz="2500">
                <a:latin typeface="Barlow"/>
                <a:ea typeface="Barlow"/>
                <a:cs typeface="Barlow"/>
                <a:sym typeface="Barlow"/>
              </a:defRPr>
            </a:lvl9pPr>
          </a:lstStyle>
          <a:p>
            <a:endParaRPr/>
          </a:p>
        </p:txBody>
      </p:sp>
      <p:sp>
        <p:nvSpPr>
          <p:cNvPr id="58" name="Google Shape;58;p5"/>
          <p:cNvSpPr txBox="1">
            <a:spLocks noGrp="1"/>
          </p:cNvSpPr>
          <p:nvPr>
            <p:ph type="subTitle" idx="3"/>
          </p:nvPr>
        </p:nvSpPr>
        <p:spPr>
          <a:xfrm>
            <a:off x="1109538" y="3009078"/>
            <a:ext cx="2972700" cy="88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5"/>
          <p:cNvSpPr txBox="1">
            <a:spLocks noGrp="1"/>
          </p:cNvSpPr>
          <p:nvPr>
            <p:ph type="subTitle" idx="4"/>
          </p:nvPr>
        </p:nvSpPr>
        <p:spPr>
          <a:xfrm>
            <a:off x="5061784" y="3009080"/>
            <a:ext cx="2972700" cy="88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5"/>
          <p:cNvSpPr txBox="1">
            <a:spLocks noGrp="1"/>
          </p:cNvSpPr>
          <p:nvPr>
            <p:ph type="title"/>
          </p:nvPr>
        </p:nvSpPr>
        <p:spPr>
          <a:xfrm>
            <a:off x="905850" y="445025"/>
            <a:ext cx="733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61" name="Google Shape;61;p5"/>
          <p:cNvGrpSpPr/>
          <p:nvPr/>
        </p:nvGrpSpPr>
        <p:grpSpPr>
          <a:xfrm>
            <a:off x="713225" y="462550"/>
            <a:ext cx="7717500" cy="4217650"/>
            <a:chOff x="713225" y="462550"/>
            <a:chExt cx="7717500" cy="4217650"/>
          </a:xfrm>
        </p:grpSpPr>
        <p:cxnSp>
          <p:nvCxnSpPr>
            <p:cNvPr id="62" name="Google Shape;62;p5"/>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5"/>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6909075" y="-3132175"/>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2234925" y="36092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67" name="Google Shape;67;p6"/>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68" name="Google Shape;68;p6"/>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txBox="1">
            <a:spLocks noGrp="1"/>
          </p:cNvSpPr>
          <p:nvPr>
            <p:ph type="title"/>
          </p:nvPr>
        </p:nvSpPr>
        <p:spPr>
          <a:xfrm>
            <a:off x="905850" y="445025"/>
            <a:ext cx="733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70" name="Google Shape;70;p6"/>
          <p:cNvGrpSpPr/>
          <p:nvPr/>
        </p:nvGrpSpPr>
        <p:grpSpPr>
          <a:xfrm>
            <a:off x="713225" y="462550"/>
            <a:ext cx="7717500" cy="4217650"/>
            <a:chOff x="713225" y="462550"/>
            <a:chExt cx="7717500" cy="4217650"/>
          </a:xfrm>
        </p:grpSpPr>
        <p:cxnSp>
          <p:nvCxnSpPr>
            <p:cNvPr id="71" name="Google Shape;71;p6"/>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6"/>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pic>
        <p:nvPicPr>
          <p:cNvPr id="74" name="Google Shape;74;p7"/>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75" name="Google Shape;75;p7"/>
          <p:cNvSpPr/>
          <p:nvPr/>
        </p:nvSpPr>
        <p:spPr>
          <a:xfrm>
            <a:off x="7691850" y="3692325"/>
            <a:ext cx="3628200" cy="36282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2177625" y="25043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0" y="-3674225"/>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7"/>
          <p:cNvGrpSpPr/>
          <p:nvPr/>
        </p:nvGrpSpPr>
        <p:grpSpPr>
          <a:xfrm>
            <a:off x="368700" y="221425"/>
            <a:ext cx="8406600" cy="4748700"/>
            <a:chOff x="368700" y="221425"/>
            <a:chExt cx="8406600" cy="4748700"/>
          </a:xfrm>
        </p:grpSpPr>
        <p:sp>
          <p:nvSpPr>
            <p:cNvPr id="79" name="Google Shape;79;p7"/>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7"/>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
        <p:nvSpPr>
          <p:cNvPr id="82" name="Google Shape;82;p7"/>
          <p:cNvSpPr txBox="1">
            <a:spLocks noGrp="1"/>
          </p:cNvSpPr>
          <p:nvPr>
            <p:ph type="title"/>
          </p:nvPr>
        </p:nvSpPr>
        <p:spPr>
          <a:xfrm>
            <a:off x="5058413" y="1297975"/>
            <a:ext cx="2850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83" name="Google Shape;83;p7"/>
          <p:cNvSpPr txBox="1">
            <a:spLocks noGrp="1"/>
          </p:cNvSpPr>
          <p:nvPr>
            <p:ph type="body" idx="1"/>
          </p:nvPr>
        </p:nvSpPr>
        <p:spPr>
          <a:xfrm>
            <a:off x="5058413" y="2081633"/>
            <a:ext cx="2850300" cy="1610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pic>
        <p:nvPicPr>
          <p:cNvPr id="95" name="Google Shape;95;p9"/>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96" name="Google Shape;96;p9"/>
          <p:cNvSpPr/>
          <p:nvPr/>
        </p:nvSpPr>
        <p:spPr>
          <a:xfrm>
            <a:off x="4943600" y="-2979775"/>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2006325" y="345680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5286500" y="1743825"/>
            <a:ext cx="2886000" cy="360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0" name="Google Shape;100;p9"/>
          <p:cNvSpPr txBox="1">
            <a:spLocks noGrp="1"/>
          </p:cNvSpPr>
          <p:nvPr>
            <p:ph type="body" idx="1"/>
          </p:nvPr>
        </p:nvSpPr>
        <p:spPr>
          <a:xfrm>
            <a:off x="5286500" y="2220375"/>
            <a:ext cx="2886000" cy="1179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01" name="Google Shape;101;p9"/>
          <p:cNvGrpSpPr/>
          <p:nvPr/>
        </p:nvGrpSpPr>
        <p:grpSpPr>
          <a:xfrm>
            <a:off x="713225" y="462550"/>
            <a:ext cx="7717500" cy="4217650"/>
            <a:chOff x="713225" y="462550"/>
            <a:chExt cx="7717500" cy="4217650"/>
          </a:xfrm>
        </p:grpSpPr>
        <p:cxnSp>
          <p:nvCxnSpPr>
            <p:cNvPr id="102" name="Google Shape;102;p9"/>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9"/>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1511975" y="-3029550"/>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5826650" y="4395250"/>
            <a:ext cx="4199400" cy="41994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6730350" y="-2813800"/>
            <a:ext cx="4635300" cy="46353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0"/>
          <p:cNvPicPr preferRelativeResize="0"/>
          <p:nvPr/>
        </p:nvPicPr>
        <p:blipFill>
          <a:blip r:embed="rId2">
            <a:alphaModFix amt="47000"/>
          </a:blip>
          <a:stretch>
            <a:fillRect/>
          </a:stretch>
        </p:blipFill>
        <p:spPr>
          <a:xfrm flipH="1">
            <a:off x="0" y="0"/>
            <a:ext cx="9144000" cy="5143500"/>
          </a:xfrm>
          <a:prstGeom prst="rect">
            <a:avLst/>
          </a:prstGeom>
          <a:noFill/>
          <a:ln>
            <a:noFill/>
          </a:ln>
        </p:spPr>
      </p:pic>
      <p:sp>
        <p:nvSpPr>
          <p:cNvPr id="109" name="Google Shape;109;p10"/>
          <p:cNvSpPr txBox="1">
            <a:spLocks noGrp="1"/>
          </p:cNvSpPr>
          <p:nvPr>
            <p:ph type="title"/>
          </p:nvPr>
        </p:nvSpPr>
        <p:spPr>
          <a:xfrm>
            <a:off x="4993375" y="3042400"/>
            <a:ext cx="3437400" cy="124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110" name="Google Shape;110;p10"/>
          <p:cNvGrpSpPr/>
          <p:nvPr/>
        </p:nvGrpSpPr>
        <p:grpSpPr>
          <a:xfrm>
            <a:off x="368700" y="221425"/>
            <a:ext cx="8406600" cy="4748700"/>
            <a:chOff x="368700" y="221425"/>
            <a:chExt cx="8406600" cy="4748700"/>
          </a:xfrm>
        </p:grpSpPr>
        <p:sp>
          <p:nvSpPr>
            <p:cNvPr id="111" name="Google Shape;111;p10"/>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0"/>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0"/>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6"/>
        <p:cNvGrpSpPr/>
        <p:nvPr/>
      </p:nvGrpSpPr>
      <p:grpSpPr>
        <a:xfrm>
          <a:off x="0" y="0"/>
          <a:ext cx="0" cy="0"/>
          <a:chOff x="0" y="0"/>
          <a:chExt cx="0" cy="0"/>
        </a:xfrm>
      </p:grpSpPr>
      <p:sp>
        <p:nvSpPr>
          <p:cNvPr id="127" name="Google Shape;127;p13"/>
          <p:cNvSpPr/>
          <p:nvPr/>
        </p:nvSpPr>
        <p:spPr>
          <a:xfrm>
            <a:off x="6153150" y="-3780825"/>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306225" y="3338300"/>
            <a:ext cx="5002500" cy="50025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153150" y="3927075"/>
            <a:ext cx="5544900" cy="5544900"/>
          </a:xfrm>
          <a:prstGeom prst="ellipse">
            <a:avLst/>
          </a:prstGeom>
          <a:gradFill>
            <a:gsLst>
              <a:gs pos="0">
                <a:srgbClr val="0000FF">
                  <a:alpha val="79607"/>
                </a:srgbClr>
              </a:gs>
              <a:gs pos="21000">
                <a:srgbClr val="7A7AF9"/>
              </a:gs>
              <a:gs pos="70000">
                <a:srgbClr val="3D3DFC">
                  <a:alpha val="0"/>
                </a:srgbClr>
              </a:gs>
              <a:gs pos="86000">
                <a:srgbClr val="3D3DFC">
                  <a:alpha val="0"/>
                </a:srgbClr>
              </a:gs>
              <a:gs pos="100000">
                <a:srgbClr val="F3F3F3">
                  <a:alpha val="0"/>
                </a:srgbClr>
              </a:gs>
            </a:gsLst>
            <a:path path="circle">
              <a:fillToRect l="50000" t="50000" r="50000" b="50000"/>
            </a:path>
            <a:tileRect/>
          </a:gradFill>
          <a:ln>
            <a:noFill/>
          </a:ln>
        </p:spPr>
        <p:txBody>
          <a:bodyPr spcFirstLastPara="1" wrap="square" lIns="91425" tIns="91425" rIns="0" bIns="91425" anchor="ctr" anchorCtr="0">
            <a:noAutofit/>
          </a:bodyPr>
          <a:lstStyle/>
          <a:p>
            <a:pPr marL="0" lvl="0" indent="0" algn="l" rtl="0">
              <a:spcBef>
                <a:spcPts val="0"/>
              </a:spcBef>
              <a:spcAft>
                <a:spcPts val="0"/>
              </a:spcAft>
              <a:buNone/>
            </a:pPr>
            <a:endParaRPr/>
          </a:p>
        </p:txBody>
      </p:sp>
      <p:pic>
        <p:nvPicPr>
          <p:cNvPr id="130" name="Google Shape;130;p13"/>
          <p:cNvPicPr preferRelativeResize="0"/>
          <p:nvPr/>
        </p:nvPicPr>
        <p:blipFill>
          <a:blip r:embed="rId2">
            <a:alphaModFix amt="47000"/>
          </a:blip>
          <a:stretch>
            <a:fillRect/>
          </a:stretch>
        </p:blipFill>
        <p:spPr>
          <a:xfrm flipH="1">
            <a:off x="0" y="0"/>
            <a:ext cx="9144000" cy="5143500"/>
          </a:xfrm>
          <a:prstGeom prst="rect">
            <a:avLst/>
          </a:prstGeom>
          <a:noFill/>
          <a:ln>
            <a:noFill/>
          </a:ln>
        </p:spPr>
      </p:pic>
      <p:grpSp>
        <p:nvGrpSpPr>
          <p:cNvPr id="131" name="Google Shape;131;p13"/>
          <p:cNvGrpSpPr/>
          <p:nvPr/>
        </p:nvGrpSpPr>
        <p:grpSpPr>
          <a:xfrm>
            <a:off x="368700" y="221425"/>
            <a:ext cx="8406600" cy="4748700"/>
            <a:chOff x="368700" y="221425"/>
            <a:chExt cx="8406600" cy="4748700"/>
          </a:xfrm>
        </p:grpSpPr>
        <p:sp>
          <p:nvSpPr>
            <p:cNvPr id="132" name="Google Shape;132;p13"/>
            <p:cNvSpPr/>
            <p:nvPr/>
          </p:nvSpPr>
          <p:spPr>
            <a:xfrm>
              <a:off x="368700" y="221425"/>
              <a:ext cx="8406600" cy="474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3"/>
            <p:cNvCxnSpPr/>
            <p:nvPr/>
          </p:nvCxnSpPr>
          <p:spPr>
            <a:xfrm>
              <a:off x="713225" y="462550"/>
              <a:ext cx="7717500" cy="0"/>
            </a:xfrm>
            <a:prstGeom prst="straightConnector1">
              <a:avLst/>
            </a:prstGeom>
            <a:noFill/>
            <a:ln w="9525" cap="flat" cmpd="sng">
              <a:solidFill>
                <a:schemeClr val="dk1"/>
              </a:solidFill>
              <a:prstDash val="solid"/>
              <a:round/>
              <a:headEnd type="none" w="med" len="med"/>
              <a:tailEnd type="none" w="med" len="med"/>
            </a:ln>
          </p:spPr>
        </p:cxnSp>
        <p:cxnSp>
          <p:nvCxnSpPr>
            <p:cNvPr id="134" name="Google Shape;134;p13"/>
            <p:cNvCxnSpPr/>
            <p:nvPr/>
          </p:nvCxnSpPr>
          <p:spPr>
            <a:xfrm>
              <a:off x="713225" y="4680200"/>
              <a:ext cx="7717500" cy="0"/>
            </a:xfrm>
            <a:prstGeom prst="straightConnector1">
              <a:avLst/>
            </a:prstGeom>
            <a:noFill/>
            <a:ln w="9525" cap="flat" cmpd="sng">
              <a:solidFill>
                <a:schemeClr val="dk1"/>
              </a:solidFill>
              <a:prstDash val="solid"/>
              <a:round/>
              <a:headEnd type="none" w="med" len="med"/>
              <a:tailEnd type="none" w="med" len="med"/>
            </a:ln>
          </p:spPr>
        </p:cxnSp>
      </p:grpSp>
      <p:sp>
        <p:nvSpPr>
          <p:cNvPr id="135" name="Google Shape;135;p13"/>
          <p:cNvSpPr txBox="1">
            <a:spLocks noGrp="1"/>
          </p:cNvSpPr>
          <p:nvPr>
            <p:ph type="title"/>
          </p:nvPr>
        </p:nvSpPr>
        <p:spPr>
          <a:xfrm>
            <a:off x="2163513" y="1445238"/>
            <a:ext cx="2336400" cy="39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13"/>
          <p:cNvSpPr txBox="1">
            <a:spLocks noGrp="1"/>
          </p:cNvSpPr>
          <p:nvPr>
            <p:ph type="title" idx="2" hasCustomPrompt="1"/>
          </p:nvPr>
        </p:nvSpPr>
        <p:spPr>
          <a:xfrm>
            <a:off x="1026062" y="1719559"/>
            <a:ext cx="9003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2163513" y="182346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3"/>
          </p:nvPr>
        </p:nvSpPr>
        <p:spPr>
          <a:xfrm flipH="1">
            <a:off x="4644088" y="1445238"/>
            <a:ext cx="2336400" cy="39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9" name="Google Shape;139;p13"/>
          <p:cNvSpPr txBox="1">
            <a:spLocks noGrp="1"/>
          </p:cNvSpPr>
          <p:nvPr>
            <p:ph type="title" idx="4" hasCustomPrompt="1"/>
          </p:nvPr>
        </p:nvSpPr>
        <p:spPr>
          <a:xfrm flipH="1">
            <a:off x="7217713" y="1719559"/>
            <a:ext cx="9003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flipH="1">
            <a:off x="4644088" y="1823463"/>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title" idx="6"/>
          </p:nvPr>
        </p:nvSpPr>
        <p:spPr>
          <a:xfrm>
            <a:off x="2163513" y="3293782"/>
            <a:ext cx="2336400" cy="39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13"/>
          <p:cNvSpPr txBox="1">
            <a:spLocks noGrp="1"/>
          </p:cNvSpPr>
          <p:nvPr>
            <p:ph type="title" idx="7" hasCustomPrompt="1"/>
          </p:nvPr>
        </p:nvSpPr>
        <p:spPr>
          <a:xfrm>
            <a:off x="1026062" y="3568159"/>
            <a:ext cx="9003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2163513" y="3672107"/>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9"/>
          </p:nvPr>
        </p:nvSpPr>
        <p:spPr>
          <a:xfrm flipH="1">
            <a:off x="4644088" y="3293782"/>
            <a:ext cx="2336400" cy="39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13"/>
          <p:cNvSpPr txBox="1">
            <a:spLocks noGrp="1"/>
          </p:cNvSpPr>
          <p:nvPr>
            <p:ph type="title" idx="13" hasCustomPrompt="1"/>
          </p:nvPr>
        </p:nvSpPr>
        <p:spPr>
          <a:xfrm flipH="1">
            <a:off x="7217713" y="3568159"/>
            <a:ext cx="900300" cy="3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flipH="1">
            <a:off x="4644088" y="3672107"/>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13"/>
          <p:cNvSpPr txBox="1">
            <a:spLocks noGrp="1"/>
          </p:cNvSpPr>
          <p:nvPr>
            <p:ph type="title" idx="15"/>
          </p:nvPr>
        </p:nvSpPr>
        <p:spPr>
          <a:xfrm>
            <a:off x="905850" y="445025"/>
            <a:ext cx="7330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1pPr>
            <a:lvl2pPr lvl="1"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2pPr>
            <a:lvl3pPr lvl="2"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3pPr>
            <a:lvl4pPr lvl="3"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4pPr>
            <a:lvl5pPr lvl="4"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5pPr>
            <a:lvl6pPr lvl="5"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6pPr>
            <a:lvl7pPr lvl="6"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7pPr>
            <a:lvl8pPr lvl="7"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8pPr>
            <a:lvl9pPr lvl="8" rtl="0">
              <a:spcBef>
                <a:spcPts val="0"/>
              </a:spcBef>
              <a:spcAft>
                <a:spcPts val="0"/>
              </a:spcAft>
              <a:buClr>
                <a:schemeClr val="dk1"/>
              </a:buClr>
              <a:buSzPts val="2500"/>
              <a:buFont typeface="Rammetto One"/>
              <a:buNone/>
              <a:defRPr sz="2500">
                <a:solidFill>
                  <a:schemeClr val="dk1"/>
                </a:solidFill>
                <a:latin typeface="Rammetto One"/>
                <a:ea typeface="Rammetto One"/>
                <a:cs typeface="Rammetto One"/>
                <a:sym typeface="Rammett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5" r:id="rId10"/>
    <p:sldLayoutId id="2147483668" r:id="rId11"/>
    <p:sldLayoutId id="2147483671" r:id="rId12"/>
    <p:sldLayoutId id="2147483672" r:id="rId13"/>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ctrTitle"/>
          </p:nvPr>
        </p:nvSpPr>
        <p:spPr>
          <a:xfrm>
            <a:off x="713225" y="899250"/>
            <a:ext cx="4737300" cy="27299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3200" dirty="0" err="1"/>
              <a:t>Adaptable</a:t>
            </a:r>
            <a:r>
              <a:rPr lang="tr-TR" sz="3200" dirty="0"/>
              <a:t> </a:t>
            </a:r>
            <a:r>
              <a:rPr lang="en-US" sz="3200" dirty="0"/>
              <a:t>Automatic Fire Detection and Warning System</a:t>
            </a:r>
          </a:p>
        </p:txBody>
      </p:sp>
      <p:pic>
        <p:nvPicPr>
          <p:cNvPr id="337" name="Google Shape;337;p33"/>
          <p:cNvPicPr preferRelativeResize="0"/>
          <p:nvPr/>
        </p:nvPicPr>
        <p:blipFill rotWithShape="1">
          <a:blip r:embed="rId3">
            <a:alphaModFix/>
          </a:blip>
          <a:srcRect t="3043" b="8750"/>
          <a:stretch/>
        </p:blipFill>
        <p:spPr>
          <a:xfrm>
            <a:off x="5717575" y="462550"/>
            <a:ext cx="2614799" cy="3524624"/>
          </a:xfrm>
          <a:prstGeom prst="rect">
            <a:avLst/>
          </a:prstGeom>
          <a:noFill/>
          <a:ln>
            <a:noFill/>
          </a:ln>
        </p:spPr>
      </p:pic>
      <p:sp>
        <p:nvSpPr>
          <p:cNvPr id="338" name="Google Shape;338;p33"/>
          <p:cNvSpPr/>
          <p:nvPr/>
        </p:nvSpPr>
        <p:spPr>
          <a:xfrm rot="-1799446">
            <a:off x="5455537" y="1742299"/>
            <a:ext cx="3138877" cy="182630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33"/>
          <p:cNvPicPr preferRelativeResize="0"/>
          <p:nvPr/>
        </p:nvPicPr>
        <p:blipFill rotWithShape="1">
          <a:blip r:embed="rId4">
            <a:alphaModFix/>
          </a:blip>
          <a:srcRect l="2217" r="2207" b="7080"/>
          <a:stretch/>
        </p:blipFill>
        <p:spPr>
          <a:xfrm>
            <a:off x="5896550" y="1558325"/>
            <a:ext cx="2256850" cy="2194248"/>
          </a:xfrm>
          <a:prstGeom prst="rect">
            <a:avLst/>
          </a:prstGeom>
          <a:noFill/>
          <a:ln>
            <a:noFill/>
          </a:ln>
        </p:spPr>
      </p:pic>
      <p:sp>
        <p:nvSpPr>
          <p:cNvPr id="3" name="Subtitle 2">
            <a:extLst>
              <a:ext uri="{FF2B5EF4-FFF2-40B4-BE49-F238E27FC236}">
                <a16:creationId xmlns:a16="http://schemas.microsoft.com/office/drawing/2014/main" id="{52B5146D-275F-7531-251F-CE3837CD3CE7}"/>
              </a:ext>
            </a:extLst>
          </p:cNvPr>
          <p:cNvSpPr>
            <a:spLocks noGrp="1"/>
          </p:cNvSpPr>
          <p:nvPr>
            <p:ph type="subTitle" idx="1"/>
          </p:nvPr>
        </p:nvSpPr>
        <p:spPr>
          <a:xfrm>
            <a:off x="713225" y="3550921"/>
            <a:ext cx="4737300" cy="1089744"/>
          </a:xfrm>
        </p:spPr>
        <p:txBody>
          <a:bodyPr/>
          <a:lstStyle/>
          <a:p>
            <a:r>
              <a:rPr lang="tr-TR" b="1" dirty="0">
                <a:solidFill>
                  <a:srgbClr val="FF0000"/>
                </a:solidFill>
              </a:rPr>
              <a:t>CMPE363 </a:t>
            </a:r>
            <a:r>
              <a:rPr lang="tr-TR" b="1" dirty="0" err="1">
                <a:solidFill>
                  <a:srgbClr val="FF0000"/>
                </a:solidFill>
              </a:rPr>
              <a:t>Section</a:t>
            </a:r>
            <a:r>
              <a:rPr lang="tr-TR" b="1" dirty="0">
                <a:solidFill>
                  <a:srgbClr val="FF0000"/>
                </a:solidFill>
              </a:rPr>
              <a:t> 1</a:t>
            </a:r>
          </a:p>
          <a:p>
            <a:endParaRPr lang="tr-TR" sz="500" b="1" dirty="0">
              <a:solidFill>
                <a:srgbClr val="FF0000"/>
              </a:solidFill>
            </a:endParaRPr>
          </a:p>
          <a:p>
            <a:r>
              <a:rPr lang="tr-TR" dirty="0"/>
              <a:t>Fuat Yiğit Koçyiğit</a:t>
            </a:r>
          </a:p>
          <a:p>
            <a:r>
              <a:rPr lang="tr-TR" dirty="0"/>
              <a:t>Zülal Karın</a:t>
            </a:r>
          </a:p>
          <a:p>
            <a:r>
              <a:rPr lang="tr-TR" dirty="0"/>
              <a:t>Zeynep Ayca Tanışlı</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3"/>
          <p:cNvSpPr/>
          <p:nvPr/>
        </p:nvSpPr>
        <p:spPr>
          <a:xfrm rot="-1799476">
            <a:off x="1244812" y="1001788"/>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rot="-1799476">
            <a:off x="3858112" y="1001788"/>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rot="-1799476">
            <a:off x="6471412" y="1001788"/>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txBox="1">
            <a:spLocks noGrp="1"/>
          </p:cNvSpPr>
          <p:nvPr>
            <p:ph type="title" idx="6"/>
          </p:nvPr>
        </p:nvSpPr>
        <p:spPr>
          <a:xfrm>
            <a:off x="905850" y="445025"/>
            <a:ext cx="73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dirty="0" err="1"/>
              <a:t>Our</a:t>
            </a:r>
            <a:r>
              <a:rPr lang="tr-TR" dirty="0"/>
              <a:t> Program</a:t>
            </a:r>
            <a:endParaRPr dirty="0"/>
          </a:p>
        </p:txBody>
      </p:sp>
      <p:sp>
        <p:nvSpPr>
          <p:cNvPr id="528" name="Google Shape;528;p43"/>
          <p:cNvSpPr txBox="1">
            <a:spLocks noGrp="1"/>
          </p:cNvSpPr>
          <p:nvPr>
            <p:ph type="title"/>
          </p:nvPr>
        </p:nvSpPr>
        <p:spPr>
          <a:xfrm>
            <a:off x="691401" y="2011186"/>
            <a:ext cx="2477400" cy="7674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Works with Camera or </a:t>
            </a:r>
            <a:r>
              <a:rPr lang="tr-TR" dirty="0"/>
              <a:t>Video Data</a:t>
            </a:r>
            <a:endParaRPr dirty="0"/>
          </a:p>
        </p:txBody>
      </p:sp>
      <p:sp>
        <p:nvSpPr>
          <p:cNvPr id="530" name="Google Shape;530;p43"/>
          <p:cNvSpPr txBox="1">
            <a:spLocks noGrp="1"/>
          </p:cNvSpPr>
          <p:nvPr>
            <p:ph type="title" idx="2"/>
          </p:nvPr>
        </p:nvSpPr>
        <p:spPr>
          <a:xfrm>
            <a:off x="3333299" y="1995676"/>
            <a:ext cx="2641899" cy="5760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Can </a:t>
            </a:r>
            <a:r>
              <a:rPr lang="tr-TR" dirty="0" err="1"/>
              <a:t>Provide</a:t>
            </a:r>
            <a:r>
              <a:rPr lang="tr-TR" dirty="0"/>
              <a:t> 24/7 Service</a:t>
            </a:r>
            <a:endParaRPr dirty="0"/>
          </a:p>
        </p:txBody>
      </p:sp>
      <p:sp>
        <p:nvSpPr>
          <p:cNvPr id="532" name="Google Shape;532;p43"/>
          <p:cNvSpPr txBox="1">
            <a:spLocks noGrp="1"/>
          </p:cNvSpPr>
          <p:nvPr>
            <p:ph type="title" idx="4"/>
          </p:nvPr>
        </p:nvSpPr>
        <p:spPr>
          <a:xfrm>
            <a:off x="5975199" y="2018436"/>
            <a:ext cx="2477400" cy="5709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Integrable</a:t>
            </a:r>
            <a:r>
              <a:rPr lang="tr-TR" dirty="0"/>
              <a:t> </a:t>
            </a:r>
            <a:r>
              <a:rPr lang="tr-TR" dirty="0" err="1"/>
              <a:t>to</a:t>
            </a:r>
            <a:r>
              <a:rPr lang="tr-TR" dirty="0"/>
              <a:t> </a:t>
            </a:r>
            <a:r>
              <a:rPr lang="tr-TR" dirty="0" err="1"/>
              <a:t>All</a:t>
            </a:r>
            <a:r>
              <a:rPr lang="tr-TR" dirty="0"/>
              <a:t> </a:t>
            </a:r>
            <a:r>
              <a:rPr lang="tr-TR" dirty="0" err="1"/>
              <a:t>Systems</a:t>
            </a:r>
            <a:endParaRPr dirty="0"/>
          </a:p>
        </p:txBody>
      </p:sp>
      <p:grpSp>
        <p:nvGrpSpPr>
          <p:cNvPr id="540" name="Google Shape;540;p43"/>
          <p:cNvGrpSpPr/>
          <p:nvPr/>
        </p:nvGrpSpPr>
        <p:grpSpPr>
          <a:xfrm>
            <a:off x="7002626" y="1194522"/>
            <a:ext cx="365350" cy="445150"/>
            <a:chOff x="6992963" y="3247475"/>
            <a:chExt cx="365350" cy="445150"/>
          </a:xfrm>
        </p:grpSpPr>
        <p:grpSp>
          <p:nvGrpSpPr>
            <p:cNvPr id="541" name="Google Shape;541;p43"/>
            <p:cNvGrpSpPr/>
            <p:nvPr/>
          </p:nvGrpSpPr>
          <p:grpSpPr>
            <a:xfrm>
              <a:off x="7032313" y="3386625"/>
              <a:ext cx="287050" cy="306000"/>
              <a:chOff x="7032313" y="3386625"/>
              <a:chExt cx="287050" cy="306000"/>
            </a:xfrm>
          </p:grpSpPr>
          <p:sp>
            <p:nvSpPr>
              <p:cNvPr id="542" name="Google Shape;542;p43"/>
              <p:cNvSpPr/>
              <p:nvPr/>
            </p:nvSpPr>
            <p:spPr>
              <a:xfrm>
                <a:off x="7162713" y="3386625"/>
                <a:ext cx="26250" cy="65600"/>
              </a:xfrm>
              <a:custGeom>
                <a:avLst/>
                <a:gdLst/>
                <a:ahLst/>
                <a:cxnLst/>
                <a:rect l="l" t="t" r="r" b="b"/>
                <a:pathLst>
                  <a:path w="1050" h="2624" extrusionOk="0">
                    <a:moveTo>
                      <a:pt x="0" y="1"/>
                    </a:moveTo>
                    <a:lnTo>
                      <a:pt x="0" y="2623"/>
                    </a:lnTo>
                    <a:lnTo>
                      <a:pt x="1049" y="2623"/>
                    </a:lnTo>
                    <a:lnTo>
                      <a:pt x="1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7110613" y="3386625"/>
                <a:ext cx="25900" cy="65600"/>
              </a:xfrm>
              <a:custGeom>
                <a:avLst/>
                <a:gdLst/>
                <a:ahLst/>
                <a:cxnLst/>
                <a:rect l="l" t="t" r="r" b="b"/>
                <a:pathLst>
                  <a:path w="1036" h="2624" extrusionOk="0">
                    <a:moveTo>
                      <a:pt x="0" y="1"/>
                    </a:moveTo>
                    <a:lnTo>
                      <a:pt x="0" y="2623"/>
                    </a:lnTo>
                    <a:lnTo>
                      <a:pt x="1035" y="2623"/>
                    </a:lnTo>
                    <a:lnTo>
                      <a:pt x="1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7266888" y="3386625"/>
                <a:ext cx="52475" cy="65600"/>
              </a:xfrm>
              <a:custGeom>
                <a:avLst/>
                <a:gdLst/>
                <a:ahLst/>
                <a:cxnLst/>
                <a:rect l="l" t="t" r="r" b="b"/>
                <a:pathLst>
                  <a:path w="2099" h="2624" extrusionOk="0">
                    <a:moveTo>
                      <a:pt x="0" y="1"/>
                    </a:moveTo>
                    <a:lnTo>
                      <a:pt x="0" y="2623"/>
                    </a:lnTo>
                    <a:lnTo>
                      <a:pt x="525" y="2623"/>
                    </a:lnTo>
                    <a:cubicBezTo>
                      <a:pt x="1399" y="2623"/>
                      <a:pt x="2098" y="1924"/>
                      <a:pt x="2098" y="1050"/>
                    </a:cubicBezTo>
                    <a:lnTo>
                      <a:pt x="2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7032313" y="3386625"/>
                <a:ext cx="52100" cy="65600"/>
              </a:xfrm>
              <a:custGeom>
                <a:avLst/>
                <a:gdLst/>
                <a:ahLst/>
                <a:cxnLst/>
                <a:rect l="l" t="t" r="r" b="b"/>
                <a:pathLst>
                  <a:path w="2084" h="2624" extrusionOk="0">
                    <a:moveTo>
                      <a:pt x="0" y="1"/>
                    </a:moveTo>
                    <a:lnTo>
                      <a:pt x="0" y="1050"/>
                    </a:lnTo>
                    <a:cubicBezTo>
                      <a:pt x="0" y="1924"/>
                      <a:pt x="700" y="2623"/>
                      <a:pt x="1559" y="2623"/>
                    </a:cubicBezTo>
                    <a:lnTo>
                      <a:pt x="2083" y="2623"/>
                    </a:lnTo>
                    <a:lnTo>
                      <a:pt x="2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7214788" y="3386625"/>
                <a:ext cx="26250" cy="65600"/>
              </a:xfrm>
              <a:custGeom>
                <a:avLst/>
                <a:gdLst/>
                <a:ahLst/>
                <a:cxnLst/>
                <a:rect l="l" t="t" r="r" b="b"/>
                <a:pathLst>
                  <a:path w="1050" h="2624" extrusionOk="0">
                    <a:moveTo>
                      <a:pt x="0" y="1"/>
                    </a:moveTo>
                    <a:lnTo>
                      <a:pt x="0" y="2623"/>
                    </a:lnTo>
                    <a:lnTo>
                      <a:pt x="1049" y="2623"/>
                    </a:lnTo>
                    <a:lnTo>
                      <a:pt x="1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7086938" y="3477025"/>
                <a:ext cx="104925" cy="215600"/>
              </a:xfrm>
              <a:custGeom>
                <a:avLst/>
                <a:gdLst/>
                <a:ahLst/>
                <a:cxnLst/>
                <a:rect l="l" t="t" r="r" b="b"/>
                <a:pathLst>
                  <a:path w="4197" h="8624" extrusionOk="0">
                    <a:moveTo>
                      <a:pt x="1523" y="0"/>
                    </a:moveTo>
                    <a:cubicBezTo>
                      <a:pt x="1351" y="0"/>
                      <a:pt x="1186" y="87"/>
                      <a:pt x="1093" y="246"/>
                    </a:cubicBezTo>
                    <a:cubicBezTo>
                      <a:pt x="1" y="2009"/>
                      <a:pt x="846" y="3262"/>
                      <a:pt x="1530" y="4267"/>
                    </a:cubicBezTo>
                    <a:cubicBezTo>
                      <a:pt x="2317" y="5418"/>
                      <a:pt x="2827" y="6176"/>
                      <a:pt x="1180" y="7720"/>
                    </a:cubicBezTo>
                    <a:cubicBezTo>
                      <a:pt x="962" y="7924"/>
                      <a:pt x="962" y="8260"/>
                      <a:pt x="1151" y="8464"/>
                    </a:cubicBezTo>
                    <a:cubicBezTo>
                      <a:pt x="1254" y="8580"/>
                      <a:pt x="1399" y="8623"/>
                      <a:pt x="1530" y="8623"/>
                    </a:cubicBezTo>
                    <a:cubicBezTo>
                      <a:pt x="1662" y="8623"/>
                      <a:pt x="1792" y="8580"/>
                      <a:pt x="1895" y="8493"/>
                    </a:cubicBezTo>
                    <a:cubicBezTo>
                      <a:pt x="4197" y="6336"/>
                      <a:pt x="3191" y="4864"/>
                      <a:pt x="2390" y="3685"/>
                    </a:cubicBezTo>
                    <a:cubicBezTo>
                      <a:pt x="1749" y="2737"/>
                      <a:pt x="1239" y="1995"/>
                      <a:pt x="1982" y="800"/>
                    </a:cubicBezTo>
                    <a:cubicBezTo>
                      <a:pt x="2128" y="552"/>
                      <a:pt x="2054" y="231"/>
                      <a:pt x="1807" y="85"/>
                    </a:cubicBezTo>
                    <a:cubicBezTo>
                      <a:pt x="1718" y="28"/>
                      <a:pt x="1619" y="0"/>
                      <a:pt x="1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7188563" y="3477025"/>
                <a:ext cx="104575" cy="215600"/>
              </a:xfrm>
              <a:custGeom>
                <a:avLst/>
                <a:gdLst/>
                <a:ahLst/>
                <a:cxnLst/>
                <a:rect l="l" t="t" r="r" b="b"/>
                <a:pathLst>
                  <a:path w="4183" h="8624" extrusionOk="0">
                    <a:moveTo>
                      <a:pt x="1523" y="0"/>
                    </a:moveTo>
                    <a:cubicBezTo>
                      <a:pt x="1352" y="0"/>
                      <a:pt x="1187" y="87"/>
                      <a:pt x="1093" y="246"/>
                    </a:cubicBezTo>
                    <a:cubicBezTo>
                      <a:pt x="0" y="2009"/>
                      <a:pt x="845" y="3262"/>
                      <a:pt x="1531" y="4267"/>
                    </a:cubicBezTo>
                    <a:cubicBezTo>
                      <a:pt x="2302" y="5418"/>
                      <a:pt x="2827" y="6176"/>
                      <a:pt x="1181" y="7720"/>
                    </a:cubicBezTo>
                    <a:cubicBezTo>
                      <a:pt x="962" y="7924"/>
                      <a:pt x="948" y="8260"/>
                      <a:pt x="1152" y="8464"/>
                    </a:cubicBezTo>
                    <a:cubicBezTo>
                      <a:pt x="1253" y="8580"/>
                      <a:pt x="1385" y="8623"/>
                      <a:pt x="1531" y="8623"/>
                    </a:cubicBezTo>
                    <a:cubicBezTo>
                      <a:pt x="1661" y="8623"/>
                      <a:pt x="1793" y="8580"/>
                      <a:pt x="1880" y="8493"/>
                    </a:cubicBezTo>
                    <a:cubicBezTo>
                      <a:pt x="4182" y="6336"/>
                      <a:pt x="3192" y="4864"/>
                      <a:pt x="2390" y="3685"/>
                    </a:cubicBezTo>
                    <a:cubicBezTo>
                      <a:pt x="1749" y="2737"/>
                      <a:pt x="1239" y="1995"/>
                      <a:pt x="1968" y="800"/>
                    </a:cubicBezTo>
                    <a:cubicBezTo>
                      <a:pt x="2127" y="552"/>
                      <a:pt x="2055" y="231"/>
                      <a:pt x="1807" y="85"/>
                    </a:cubicBezTo>
                    <a:cubicBezTo>
                      <a:pt x="1718" y="28"/>
                      <a:pt x="1619" y="0"/>
                      <a:pt x="1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43"/>
            <p:cNvSpPr/>
            <p:nvPr/>
          </p:nvSpPr>
          <p:spPr>
            <a:xfrm>
              <a:off x="6992963" y="3247475"/>
              <a:ext cx="365350" cy="112950"/>
            </a:xfrm>
            <a:custGeom>
              <a:avLst/>
              <a:gdLst/>
              <a:ahLst/>
              <a:cxnLst/>
              <a:rect l="l" t="t" r="r" b="b"/>
              <a:pathLst>
                <a:path w="14614" h="4518" extrusionOk="0">
                  <a:moveTo>
                    <a:pt x="12006" y="1735"/>
                  </a:moveTo>
                  <a:cubicBezTo>
                    <a:pt x="12298" y="1735"/>
                    <a:pt x="12531" y="1968"/>
                    <a:pt x="12531" y="2260"/>
                  </a:cubicBezTo>
                  <a:cubicBezTo>
                    <a:pt x="12531" y="2551"/>
                    <a:pt x="12298" y="2784"/>
                    <a:pt x="12006" y="2784"/>
                  </a:cubicBezTo>
                  <a:cubicBezTo>
                    <a:pt x="11715" y="2784"/>
                    <a:pt x="11482" y="2551"/>
                    <a:pt x="11482" y="2260"/>
                  </a:cubicBezTo>
                  <a:cubicBezTo>
                    <a:pt x="11482" y="1968"/>
                    <a:pt x="11715" y="1735"/>
                    <a:pt x="12006" y="1735"/>
                  </a:cubicBezTo>
                  <a:close/>
                  <a:moveTo>
                    <a:pt x="525" y="1"/>
                  </a:moveTo>
                  <a:cubicBezTo>
                    <a:pt x="234" y="1"/>
                    <a:pt x="1" y="234"/>
                    <a:pt x="1" y="525"/>
                  </a:cubicBezTo>
                  <a:lnTo>
                    <a:pt x="1" y="2959"/>
                  </a:lnTo>
                  <a:cubicBezTo>
                    <a:pt x="1" y="3818"/>
                    <a:pt x="714" y="4518"/>
                    <a:pt x="1574" y="4518"/>
                  </a:cubicBezTo>
                  <a:lnTo>
                    <a:pt x="13055" y="4518"/>
                  </a:lnTo>
                  <a:cubicBezTo>
                    <a:pt x="13914" y="4518"/>
                    <a:pt x="14614" y="3818"/>
                    <a:pt x="14614" y="2959"/>
                  </a:cubicBezTo>
                  <a:lnTo>
                    <a:pt x="14614" y="525"/>
                  </a:lnTo>
                  <a:cubicBezTo>
                    <a:pt x="14614" y="234"/>
                    <a:pt x="14381" y="1"/>
                    <a:pt x="1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93;p59">
            <a:extLst>
              <a:ext uri="{FF2B5EF4-FFF2-40B4-BE49-F238E27FC236}">
                <a16:creationId xmlns:a16="http://schemas.microsoft.com/office/drawing/2014/main" id="{B57B377D-BD20-01D5-F0C6-0E38805455A0}"/>
              </a:ext>
            </a:extLst>
          </p:cNvPr>
          <p:cNvGrpSpPr/>
          <p:nvPr/>
        </p:nvGrpSpPr>
        <p:grpSpPr>
          <a:xfrm>
            <a:off x="1854150" y="1181235"/>
            <a:ext cx="209100" cy="445850"/>
            <a:chOff x="6977663" y="1260900"/>
            <a:chExt cx="209100" cy="445850"/>
          </a:xfrm>
        </p:grpSpPr>
        <p:sp>
          <p:nvSpPr>
            <p:cNvPr id="3" name="Google Shape;1194;p59">
              <a:extLst>
                <a:ext uri="{FF2B5EF4-FFF2-40B4-BE49-F238E27FC236}">
                  <a16:creationId xmlns:a16="http://schemas.microsoft.com/office/drawing/2014/main" id="{6BBC34FC-4A00-E880-4DEB-9579F98099FE}"/>
                </a:ext>
              </a:extLst>
            </p:cNvPr>
            <p:cNvSpPr/>
            <p:nvPr/>
          </p:nvSpPr>
          <p:spPr>
            <a:xfrm>
              <a:off x="6977663" y="1393125"/>
              <a:ext cx="209100" cy="313625"/>
            </a:xfrm>
            <a:custGeom>
              <a:avLst/>
              <a:gdLst/>
              <a:ahLst/>
              <a:cxnLst/>
              <a:rect l="l" t="t" r="r" b="b"/>
              <a:pathLst>
                <a:path w="8364" h="12545" extrusionOk="0">
                  <a:moveTo>
                    <a:pt x="7315" y="0"/>
                  </a:moveTo>
                  <a:lnTo>
                    <a:pt x="1050" y="0"/>
                  </a:lnTo>
                  <a:cubicBezTo>
                    <a:pt x="467" y="0"/>
                    <a:pt x="1" y="467"/>
                    <a:pt x="1" y="1049"/>
                  </a:cubicBezTo>
                  <a:lnTo>
                    <a:pt x="1" y="11511"/>
                  </a:lnTo>
                  <a:cubicBezTo>
                    <a:pt x="1" y="12078"/>
                    <a:pt x="467" y="12544"/>
                    <a:pt x="1050" y="12544"/>
                  </a:cubicBezTo>
                  <a:lnTo>
                    <a:pt x="7315" y="12544"/>
                  </a:lnTo>
                  <a:cubicBezTo>
                    <a:pt x="7898" y="12544"/>
                    <a:pt x="8364" y="12078"/>
                    <a:pt x="8364" y="11511"/>
                  </a:cubicBezTo>
                  <a:lnTo>
                    <a:pt x="8364" y="1049"/>
                  </a:lnTo>
                  <a:cubicBezTo>
                    <a:pt x="8364" y="467"/>
                    <a:pt x="7898" y="0"/>
                    <a:pt x="7315" y="0"/>
                  </a:cubicBezTo>
                  <a:close/>
                  <a:moveTo>
                    <a:pt x="2099" y="8626"/>
                  </a:moveTo>
                  <a:cubicBezTo>
                    <a:pt x="1807" y="8626"/>
                    <a:pt x="1574" y="8393"/>
                    <a:pt x="1574" y="8101"/>
                  </a:cubicBezTo>
                  <a:cubicBezTo>
                    <a:pt x="1574" y="7824"/>
                    <a:pt x="1807" y="7577"/>
                    <a:pt x="2099" y="7577"/>
                  </a:cubicBezTo>
                  <a:cubicBezTo>
                    <a:pt x="2375" y="7577"/>
                    <a:pt x="2608" y="7824"/>
                    <a:pt x="2608" y="8101"/>
                  </a:cubicBezTo>
                  <a:cubicBezTo>
                    <a:pt x="2608" y="8393"/>
                    <a:pt x="2375" y="8626"/>
                    <a:pt x="2099" y="8626"/>
                  </a:cubicBezTo>
                  <a:close/>
                  <a:moveTo>
                    <a:pt x="2099" y="6542"/>
                  </a:moveTo>
                  <a:cubicBezTo>
                    <a:pt x="1807" y="6542"/>
                    <a:pt x="1574" y="6309"/>
                    <a:pt x="1574" y="6017"/>
                  </a:cubicBezTo>
                  <a:cubicBezTo>
                    <a:pt x="1574" y="5726"/>
                    <a:pt x="1807" y="5493"/>
                    <a:pt x="2099" y="5493"/>
                  </a:cubicBezTo>
                  <a:cubicBezTo>
                    <a:pt x="2375" y="5493"/>
                    <a:pt x="2608" y="5726"/>
                    <a:pt x="2608" y="6017"/>
                  </a:cubicBezTo>
                  <a:cubicBezTo>
                    <a:pt x="2608" y="6309"/>
                    <a:pt x="2375" y="6542"/>
                    <a:pt x="2099" y="6542"/>
                  </a:cubicBezTo>
                  <a:close/>
                  <a:moveTo>
                    <a:pt x="4182" y="10724"/>
                  </a:moveTo>
                  <a:cubicBezTo>
                    <a:pt x="3890" y="10724"/>
                    <a:pt x="3657" y="10491"/>
                    <a:pt x="3657" y="10199"/>
                  </a:cubicBezTo>
                  <a:cubicBezTo>
                    <a:pt x="3657" y="9908"/>
                    <a:pt x="3890" y="9675"/>
                    <a:pt x="4182" y="9675"/>
                  </a:cubicBezTo>
                  <a:cubicBezTo>
                    <a:pt x="4473" y="9675"/>
                    <a:pt x="4706" y="9908"/>
                    <a:pt x="4706" y="10199"/>
                  </a:cubicBezTo>
                  <a:cubicBezTo>
                    <a:pt x="4706" y="10491"/>
                    <a:pt x="4473" y="10724"/>
                    <a:pt x="4182" y="10724"/>
                  </a:cubicBezTo>
                  <a:close/>
                  <a:moveTo>
                    <a:pt x="4182" y="8626"/>
                  </a:moveTo>
                  <a:cubicBezTo>
                    <a:pt x="3890" y="8626"/>
                    <a:pt x="3657" y="8393"/>
                    <a:pt x="3657" y="8101"/>
                  </a:cubicBezTo>
                  <a:cubicBezTo>
                    <a:pt x="3657" y="7824"/>
                    <a:pt x="3890" y="7577"/>
                    <a:pt x="4182" y="7577"/>
                  </a:cubicBezTo>
                  <a:cubicBezTo>
                    <a:pt x="4473" y="7577"/>
                    <a:pt x="4706" y="7824"/>
                    <a:pt x="4706" y="8101"/>
                  </a:cubicBezTo>
                  <a:cubicBezTo>
                    <a:pt x="4706" y="8393"/>
                    <a:pt x="4473" y="8626"/>
                    <a:pt x="4182" y="8626"/>
                  </a:cubicBezTo>
                  <a:close/>
                  <a:moveTo>
                    <a:pt x="4182" y="6542"/>
                  </a:moveTo>
                  <a:cubicBezTo>
                    <a:pt x="3890" y="6542"/>
                    <a:pt x="3657" y="6309"/>
                    <a:pt x="3657" y="6017"/>
                  </a:cubicBezTo>
                  <a:cubicBezTo>
                    <a:pt x="3657" y="5726"/>
                    <a:pt x="3890" y="5493"/>
                    <a:pt x="4182" y="5493"/>
                  </a:cubicBezTo>
                  <a:cubicBezTo>
                    <a:pt x="4473" y="5493"/>
                    <a:pt x="4706" y="5726"/>
                    <a:pt x="4706" y="6017"/>
                  </a:cubicBezTo>
                  <a:cubicBezTo>
                    <a:pt x="4706" y="6309"/>
                    <a:pt x="4473" y="6542"/>
                    <a:pt x="4182" y="6542"/>
                  </a:cubicBezTo>
                  <a:close/>
                  <a:moveTo>
                    <a:pt x="6280" y="8626"/>
                  </a:moveTo>
                  <a:cubicBezTo>
                    <a:pt x="5988" y="8626"/>
                    <a:pt x="5755" y="8393"/>
                    <a:pt x="5755" y="8101"/>
                  </a:cubicBezTo>
                  <a:cubicBezTo>
                    <a:pt x="5755" y="7824"/>
                    <a:pt x="5988" y="7577"/>
                    <a:pt x="6280" y="7577"/>
                  </a:cubicBezTo>
                  <a:cubicBezTo>
                    <a:pt x="6557" y="7577"/>
                    <a:pt x="6790" y="7824"/>
                    <a:pt x="6790" y="8101"/>
                  </a:cubicBezTo>
                  <a:cubicBezTo>
                    <a:pt x="6790" y="8393"/>
                    <a:pt x="6557" y="8626"/>
                    <a:pt x="6280" y="8626"/>
                  </a:cubicBezTo>
                  <a:close/>
                  <a:moveTo>
                    <a:pt x="6280" y="6542"/>
                  </a:moveTo>
                  <a:cubicBezTo>
                    <a:pt x="5988" y="6542"/>
                    <a:pt x="5755" y="6309"/>
                    <a:pt x="5755" y="6017"/>
                  </a:cubicBezTo>
                  <a:cubicBezTo>
                    <a:pt x="5755" y="5726"/>
                    <a:pt x="5988" y="5493"/>
                    <a:pt x="6280" y="5493"/>
                  </a:cubicBezTo>
                  <a:cubicBezTo>
                    <a:pt x="6557" y="5493"/>
                    <a:pt x="6790" y="5726"/>
                    <a:pt x="6790" y="6017"/>
                  </a:cubicBezTo>
                  <a:cubicBezTo>
                    <a:pt x="6790" y="6309"/>
                    <a:pt x="6557" y="6542"/>
                    <a:pt x="6280" y="6542"/>
                  </a:cubicBezTo>
                  <a:close/>
                  <a:moveTo>
                    <a:pt x="6790" y="3919"/>
                  </a:moveTo>
                  <a:cubicBezTo>
                    <a:pt x="6790" y="4211"/>
                    <a:pt x="6557" y="4444"/>
                    <a:pt x="6280" y="4444"/>
                  </a:cubicBezTo>
                  <a:lnTo>
                    <a:pt x="2099" y="4444"/>
                  </a:lnTo>
                  <a:cubicBezTo>
                    <a:pt x="1807" y="4444"/>
                    <a:pt x="1574" y="4211"/>
                    <a:pt x="1574" y="3919"/>
                  </a:cubicBezTo>
                  <a:lnTo>
                    <a:pt x="1574" y="1836"/>
                  </a:lnTo>
                  <a:cubicBezTo>
                    <a:pt x="1574" y="1545"/>
                    <a:pt x="1807" y="1312"/>
                    <a:pt x="2099" y="1312"/>
                  </a:cubicBezTo>
                  <a:lnTo>
                    <a:pt x="6280" y="1312"/>
                  </a:lnTo>
                  <a:cubicBezTo>
                    <a:pt x="6557" y="1312"/>
                    <a:pt x="6790" y="1545"/>
                    <a:pt x="6790" y="18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95;p59">
              <a:extLst>
                <a:ext uri="{FF2B5EF4-FFF2-40B4-BE49-F238E27FC236}">
                  <a16:creationId xmlns:a16="http://schemas.microsoft.com/office/drawing/2014/main" id="{1DA68D28-D448-4D5A-5C21-9290D6A74C6D}"/>
                </a:ext>
              </a:extLst>
            </p:cNvPr>
            <p:cNvSpPr/>
            <p:nvPr/>
          </p:nvSpPr>
          <p:spPr>
            <a:xfrm>
              <a:off x="7042863" y="1452125"/>
              <a:ext cx="78700" cy="25875"/>
            </a:xfrm>
            <a:custGeom>
              <a:avLst/>
              <a:gdLst/>
              <a:ahLst/>
              <a:cxnLst/>
              <a:rect l="l" t="t" r="r" b="b"/>
              <a:pathLst>
                <a:path w="3148" h="1035" extrusionOk="0">
                  <a:moveTo>
                    <a:pt x="0" y="1"/>
                  </a:moveTo>
                  <a:lnTo>
                    <a:pt x="3147" y="1"/>
                  </a:lnTo>
                  <a:lnTo>
                    <a:pt x="3147" y="1035"/>
                  </a:lnTo>
                  <a:lnTo>
                    <a:pt x="0" y="10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6;p59">
              <a:extLst>
                <a:ext uri="{FF2B5EF4-FFF2-40B4-BE49-F238E27FC236}">
                  <a16:creationId xmlns:a16="http://schemas.microsoft.com/office/drawing/2014/main" id="{DEFCA46E-DF77-39B1-A37A-6C1E821C8BEF}"/>
                </a:ext>
              </a:extLst>
            </p:cNvPr>
            <p:cNvSpPr/>
            <p:nvPr/>
          </p:nvSpPr>
          <p:spPr>
            <a:xfrm>
              <a:off x="6977663" y="1312600"/>
              <a:ext cx="52475" cy="61600"/>
            </a:xfrm>
            <a:custGeom>
              <a:avLst/>
              <a:gdLst/>
              <a:ahLst/>
              <a:cxnLst/>
              <a:rect l="l" t="t" r="r" b="b"/>
              <a:pathLst>
                <a:path w="2099" h="2464" extrusionOk="0">
                  <a:moveTo>
                    <a:pt x="2099" y="2172"/>
                  </a:moveTo>
                  <a:lnTo>
                    <a:pt x="2099" y="1"/>
                  </a:lnTo>
                  <a:lnTo>
                    <a:pt x="1" y="1"/>
                  </a:lnTo>
                  <a:lnTo>
                    <a:pt x="1" y="2464"/>
                  </a:lnTo>
                  <a:cubicBezTo>
                    <a:pt x="306" y="2274"/>
                    <a:pt x="671" y="2172"/>
                    <a:pt x="1050" y="2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97;p59">
              <a:extLst>
                <a:ext uri="{FF2B5EF4-FFF2-40B4-BE49-F238E27FC236}">
                  <a16:creationId xmlns:a16="http://schemas.microsoft.com/office/drawing/2014/main" id="{F0EA6AD6-5CE9-82F6-C10E-8F2951E4A807}"/>
                </a:ext>
              </a:extLst>
            </p:cNvPr>
            <p:cNvSpPr/>
            <p:nvPr/>
          </p:nvSpPr>
          <p:spPr>
            <a:xfrm>
              <a:off x="6977663" y="1260900"/>
              <a:ext cx="52475" cy="25900"/>
            </a:xfrm>
            <a:custGeom>
              <a:avLst/>
              <a:gdLst/>
              <a:ahLst/>
              <a:cxnLst/>
              <a:rect l="l" t="t" r="r" b="b"/>
              <a:pathLst>
                <a:path w="2099" h="1036" extrusionOk="0">
                  <a:moveTo>
                    <a:pt x="1050" y="0"/>
                  </a:moveTo>
                  <a:cubicBezTo>
                    <a:pt x="467" y="0"/>
                    <a:pt x="15" y="452"/>
                    <a:pt x="1" y="1035"/>
                  </a:cubicBezTo>
                  <a:lnTo>
                    <a:pt x="2099" y="1035"/>
                  </a:lnTo>
                  <a:cubicBezTo>
                    <a:pt x="2084" y="452"/>
                    <a:pt x="1617" y="0"/>
                    <a:pt x="1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848;p76">
            <a:extLst>
              <a:ext uri="{FF2B5EF4-FFF2-40B4-BE49-F238E27FC236}">
                <a16:creationId xmlns:a16="http://schemas.microsoft.com/office/drawing/2014/main" id="{7E8D30F1-EEF3-8B2F-3257-D19B21B0BB3C}"/>
              </a:ext>
            </a:extLst>
          </p:cNvPr>
          <p:cNvGrpSpPr/>
          <p:nvPr/>
        </p:nvGrpSpPr>
        <p:grpSpPr>
          <a:xfrm>
            <a:off x="4394221" y="1239789"/>
            <a:ext cx="355557" cy="354616"/>
            <a:chOff x="-34005425" y="3945575"/>
            <a:chExt cx="293025" cy="292250"/>
          </a:xfrm>
        </p:grpSpPr>
        <p:sp>
          <p:nvSpPr>
            <p:cNvPr id="8" name="Google Shape;10849;p76">
              <a:extLst>
                <a:ext uri="{FF2B5EF4-FFF2-40B4-BE49-F238E27FC236}">
                  <a16:creationId xmlns:a16="http://schemas.microsoft.com/office/drawing/2014/main" id="{6BE323A2-04B2-A8B3-7A52-621F2C3B978D}"/>
                </a:ext>
              </a:extLst>
            </p:cNvPr>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50;p76">
              <a:extLst>
                <a:ext uri="{FF2B5EF4-FFF2-40B4-BE49-F238E27FC236}">
                  <a16:creationId xmlns:a16="http://schemas.microsoft.com/office/drawing/2014/main" id="{1D8AF691-636B-F672-DEA3-F7827DEE72A0}"/>
                </a:ext>
              </a:extLst>
            </p:cNvPr>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51;p76">
              <a:extLst>
                <a:ext uri="{FF2B5EF4-FFF2-40B4-BE49-F238E27FC236}">
                  <a16:creationId xmlns:a16="http://schemas.microsoft.com/office/drawing/2014/main" id="{514BB36E-B173-2F73-EFDA-396A8F92EAAC}"/>
                </a:ext>
              </a:extLst>
            </p:cNvPr>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ubtitle 11">
            <a:extLst>
              <a:ext uri="{FF2B5EF4-FFF2-40B4-BE49-F238E27FC236}">
                <a16:creationId xmlns:a16="http://schemas.microsoft.com/office/drawing/2014/main" id="{FBA97511-9D6D-F54A-FEAE-7967376D8703}"/>
              </a:ext>
            </a:extLst>
          </p:cNvPr>
          <p:cNvSpPr>
            <a:spLocks noGrp="1"/>
          </p:cNvSpPr>
          <p:nvPr>
            <p:ph type="subTitle" idx="1"/>
          </p:nvPr>
        </p:nvSpPr>
        <p:spPr/>
        <p:txBody>
          <a:bodyPr/>
          <a:lstStyle/>
          <a:p>
            <a:endParaRPr lang="en-US"/>
          </a:p>
        </p:txBody>
      </p:sp>
      <p:pic>
        <p:nvPicPr>
          <p:cNvPr id="4098" name="Picture 2">
            <a:extLst>
              <a:ext uri="{FF2B5EF4-FFF2-40B4-BE49-F238E27FC236}">
                <a16:creationId xmlns:a16="http://schemas.microsoft.com/office/drawing/2014/main" id="{13CC12DC-4388-3C6B-96F0-A4DD7627D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188" y="2950514"/>
            <a:ext cx="31908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B33B0F5-49EC-B17D-CB16-7E6AB791E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25" y="3207972"/>
            <a:ext cx="3190875" cy="98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257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9F143C3D-2846-00F2-804B-2590379B8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798" y="1179253"/>
            <a:ext cx="5080992" cy="292725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B4A64C2-ECE5-C944-609F-2058A5720CD9}"/>
              </a:ext>
            </a:extLst>
          </p:cNvPr>
          <p:cNvSpPr>
            <a:spLocks noGrp="1"/>
          </p:cNvSpPr>
          <p:nvPr>
            <p:ph type="title" idx="6"/>
          </p:nvPr>
        </p:nvSpPr>
        <p:spPr/>
        <p:txBody>
          <a:bodyPr/>
          <a:lstStyle/>
          <a:p>
            <a:r>
              <a:rPr lang="tr-TR" dirty="0"/>
              <a:t>How </a:t>
            </a:r>
            <a:r>
              <a:rPr lang="tr-TR" dirty="0" err="1"/>
              <a:t>the</a:t>
            </a:r>
            <a:r>
              <a:rPr lang="tr-TR" dirty="0"/>
              <a:t> program </a:t>
            </a:r>
            <a:r>
              <a:rPr lang="tr-TR" dirty="0" err="1"/>
              <a:t>works</a:t>
            </a:r>
            <a:endParaRPr lang="en-US" dirty="0"/>
          </a:p>
        </p:txBody>
      </p:sp>
      <p:pic>
        <p:nvPicPr>
          <p:cNvPr id="5122" name="Picture 2">
            <a:extLst>
              <a:ext uri="{FF2B5EF4-FFF2-40B4-BE49-F238E27FC236}">
                <a16:creationId xmlns:a16="http://schemas.microsoft.com/office/drawing/2014/main" id="{23CA451C-D571-5108-F6ED-D07D4A4B3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2" y="1179253"/>
            <a:ext cx="3190875" cy="9810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1283226-5F28-3087-984F-C3494D0DF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60" y="2466909"/>
            <a:ext cx="3190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66CD695-4D38-BD5B-2891-1FEA6103FB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59" y="3573590"/>
            <a:ext cx="3190875"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988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44"/>
          <p:cNvSpPr txBox="1">
            <a:spLocks noGrp="1"/>
          </p:cNvSpPr>
          <p:nvPr>
            <p:ph type="title" idx="15"/>
          </p:nvPr>
        </p:nvSpPr>
        <p:spPr>
          <a:xfrm>
            <a:off x="905850" y="445024"/>
            <a:ext cx="7330500" cy="838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Benefits</a:t>
            </a:r>
            <a:r>
              <a:rPr lang="tr-TR" dirty="0"/>
              <a:t> of </a:t>
            </a:r>
            <a:r>
              <a:rPr lang="tr-TR" dirty="0" err="1"/>
              <a:t>our</a:t>
            </a:r>
            <a:r>
              <a:rPr lang="tr-TR" dirty="0"/>
              <a:t> Program</a:t>
            </a:r>
            <a:endParaRPr dirty="0"/>
          </a:p>
        </p:txBody>
      </p:sp>
      <p:sp>
        <p:nvSpPr>
          <p:cNvPr id="578" name="Google Shape;578;p44"/>
          <p:cNvSpPr txBox="1">
            <a:spLocks noGrp="1"/>
          </p:cNvSpPr>
          <p:nvPr>
            <p:ph type="title"/>
          </p:nvPr>
        </p:nvSpPr>
        <p:spPr>
          <a:xfrm>
            <a:off x="1011779" y="1869425"/>
            <a:ext cx="21309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Lightweight</a:t>
            </a:r>
            <a:endParaRPr dirty="0"/>
          </a:p>
        </p:txBody>
      </p:sp>
      <p:sp>
        <p:nvSpPr>
          <p:cNvPr id="579" name="Google Shape;579;p44"/>
          <p:cNvSpPr txBox="1">
            <a:spLocks noGrp="1"/>
          </p:cNvSpPr>
          <p:nvPr>
            <p:ph type="title" idx="2"/>
          </p:nvPr>
        </p:nvSpPr>
        <p:spPr>
          <a:xfrm>
            <a:off x="3506550" y="1869425"/>
            <a:ext cx="21309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No </a:t>
            </a:r>
            <a:r>
              <a:rPr lang="tr-TR" dirty="0" err="1"/>
              <a:t>need</a:t>
            </a:r>
            <a:r>
              <a:rPr lang="tr-TR" dirty="0"/>
              <a:t> </a:t>
            </a:r>
            <a:r>
              <a:rPr lang="tr-TR" dirty="0" err="1"/>
              <a:t>for</a:t>
            </a:r>
            <a:r>
              <a:rPr lang="tr-TR" dirty="0"/>
              <a:t> GPU</a:t>
            </a:r>
            <a:endParaRPr dirty="0"/>
          </a:p>
        </p:txBody>
      </p:sp>
      <p:sp>
        <p:nvSpPr>
          <p:cNvPr id="581" name="Google Shape;581;p44"/>
          <p:cNvSpPr txBox="1">
            <a:spLocks noGrp="1"/>
          </p:cNvSpPr>
          <p:nvPr>
            <p:ph type="title" idx="4"/>
          </p:nvPr>
        </p:nvSpPr>
        <p:spPr>
          <a:xfrm>
            <a:off x="1011779" y="3607684"/>
            <a:ext cx="21309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Low</a:t>
            </a:r>
            <a:r>
              <a:rPr lang="tr-TR" dirty="0"/>
              <a:t> Memory</a:t>
            </a:r>
            <a:endParaRPr dirty="0"/>
          </a:p>
        </p:txBody>
      </p:sp>
      <p:sp>
        <p:nvSpPr>
          <p:cNvPr id="583" name="Google Shape;583;p44"/>
          <p:cNvSpPr txBox="1">
            <a:spLocks noGrp="1"/>
          </p:cNvSpPr>
          <p:nvPr>
            <p:ph type="title" idx="6"/>
          </p:nvPr>
        </p:nvSpPr>
        <p:spPr>
          <a:xfrm>
            <a:off x="3506550" y="3607684"/>
            <a:ext cx="2130900" cy="9381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Competible</a:t>
            </a:r>
            <a:r>
              <a:rPr lang="tr-TR" dirty="0"/>
              <a:t> </a:t>
            </a:r>
            <a:r>
              <a:rPr lang="tr-TR" dirty="0" err="1"/>
              <a:t>with</a:t>
            </a:r>
            <a:r>
              <a:rPr lang="tr-TR" dirty="0"/>
              <a:t> </a:t>
            </a:r>
            <a:r>
              <a:rPr lang="tr-TR" dirty="0" err="1"/>
              <a:t>Camera</a:t>
            </a:r>
            <a:r>
              <a:rPr lang="tr-TR" dirty="0"/>
              <a:t> </a:t>
            </a:r>
            <a:r>
              <a:rPr lang="tr-TR" dirty="0" err="1"/>
              <a:t>and</a:t>
            </a:r>
            <a:r>
              <a:rPr lang="tr-TR" dirty="0"/>
              <a:t> Video</a:t>
            </a:r>
            <a:endParaRPr dirty="0"/>
          </a:p>
        </p:txBody>
      </p:sp>
      <p:sp>
        <p:nvSpPr>
          <p:cNvPr id="585" name="Google Shape;585;p44"/>
          <p:cNvSpPr txBox="1">
            <a:spLocks noGrp="1"/>
          </p:cNvSpPr>
          <p:nvPr>
            <p:ph type="title" idx="8"/>
          </p:nvPr>
        </p:nvSpPr>
        <p:spPr>
          <a:xfrm>
            <a:off x="6001321" y="1869425"/>
            <a:ext cx="21309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Sensitivity</a:t>
            </a:r>
            <a:r>
              <a:rPr lang="tr-TR" dirty="0"/>
              <a:t> </a:t>
            </a:r>
            <a:r>
              <a:rPr lang="tr-TR" dirty="0" err="1"/>
              <a:t>Setting</a:t>
            </a:r>
            <a:endParaRPr dirty="0"/>
          </a:p>
        </p:txBody>
      </p:sp>
      <p:sp>
        <p:nvSpPr>
          <p:cNvPr id="587" name="Google Shape;587;p44"/>
          <p:cNvSpPr txBox="1">
            <a:spLocks noGrp="1"/>
          </p:cNvSpPr>
          <p:nvPr>
            <p:ph type="title" idx="13"/>
          </p:nvPr>
        </p:nvSpPr>
        <p:spPr>
          <a:xfrm>
            <a:off x="6001321" y="3607684"/>
            <a:ext cx="2130900" cy="3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Whatsapp</a:t>
            </a:r>
            <a:r>
              <a:rPr lang="tr-TR" dirty="0"/>
              <a:t> </a:t>
            </a:r>
            <a:r>
              <a:rPr lang="tr-TR" dirty="0" err="1"/>
              <a:t>Alert</a:t>
            </a:r>
            <a:endParaRPr dirty="0"/>
          </a:p>
        </p:txBody>
      </p:sp>
      <p:grpSp>
        <p:nvGrpSpPr>
          <p:cNvPr id="589" name="Google Shape;589;p44"/>
          <p:cNvGrpSpPr/>
          <p:nvPr/>
        </p:nvGrpSpPr>
        <p:grpSpPr>
          <a:xfrm>
            <a:off x="7273833" y="2999970"/>
            <a:ext cx="430575" cy="445075"/>
            <a:chOff x="6216388" y="2580250"/>
            <a:chExt cx="430575" cy="445075"/>
          </a:xfrm>
        </p:grpSpPr>
        <p:sp>
          <p:nvSpPr>
            <p:cNvPr id="590" name="Google Shape;590;p44"/>
            <p:cNvSpPr/>
            <p:nvPr/>
          </p:nvSpPr>
          <p:spPr>
            <a:xfrm>
              <a:off x="6583913" y="2580250"/>
              <a:ext cx="30275" cy="26475"/>
            </a:xfrm>
            <a:custGeom>
              <a:avLst/>
              <a:gdLst/>
              <a:ahLst/>
              <a:cxnLst/>
              <a:rect l="l" t="t" r="r" b="b"/>
              <a:pathLst>
                <a:path w="1211" h="1059" extrusionOk="0">
                  <a:moveTo>
                    <a:pt x="611" y="1"/>
                  </a:moveTo>
                  <a:cubicBezTo>
                    <a:pt x="427" y="1"/>
                    <a:pt x="244" y="95"/>
                    <a:pt x="146" y="260"/>
                  </a:cubicBezTo>
                  <a:cubicBezTo>
                    <a:pt x="0" y="508"/>
                    <a:pt x="88" y="843"/>
                    <a:pt x="350" y="989"/>
                  </a:cubicBezTo>
                  <a:cubicBezTo>
                    <a:pt x="431" y="1036"/>
                    <a:pt x="519" y="1059"/>
                    <a:pt x="607" y="1059"/>
                  </a:cubicBezTo>
                  <a:cubicBezTo>
                    <a:pt x="788" y="1059"/>
                    <a:pt x="966" y="962"/>
                    <a:pt x="1064" y="785"/>
                  </a:cubicBezTo>
                  <a:cubicBezTo>
                    <a:pt x="1210" y="538"/>
                    <a:pt x="1123" y="217"/>
                    <a:pt x="874" y="71"/>
                  </a:cubicBezTo>
                  <a:cubicBezTo>
                    <a:pt x="793" y="23"/>
                    <a:pt x="702" y="1"/>
                    <a:pt x="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44"/>
            <p:cNvGrpSpPr/>
            <p:nvPr/>
          </p:nvGrpSpPr>
          <p:grpSpPr>
            <a:xfrm>
              <a:off x="6216388" y="2626150"/>
              <a:ext cx="430575" cy="399175"/>
              <a:chOff x="6216388" y="2626150"/>
              <a:chExt cx="430575" cy="399175"/>
            </a:xfrm>
          </p:grpSpPr>
          <p:sp>
            <p:nvSpPr>
              <p:cNvPr id="592" name="Google Shape;592;p44"/>
              <p:cNvSpPr/>
              <p:nvPr/>
            </p:nvSpPr>
            <p:spPr>
              <a:xfrm>
                <a:off x="6617063" y="2787775"/>
                <a:ext cx="29900" cy="26700"/>
              </a:xfrm>
              <a:custGeom>
                <a:avLst/>
                <a:gdLst/>
                <a:ahLst/>
                <a:cxnLst/>
                <a:rect l="l" t="t" r="r" b="b"/>
                <a:pathLst>
                  <a:path w="1196" h="1068" extrusionOk="0">
                    <a:moveTo>
                      <a:pt x="592" y="0"/>
                    </a:moveTo>
                    <a:cubicBezTo>
                      <a:pt x="437" y="0"/>
                      <a:pt x="284" y="71"/>
                      <a:pt x="175" y="206"/>
                    </a:cubicBezTo>
                    <a:cubicBezTo>
                      <a:pt x="1" y="439"/>
                      <a:pt x="44" y="775"/>
                      <a:pt x="277" y="949"/>
                    </a:cubicBezTo>
                    <a:cubicBezTo>
                      <a:pt x="376" y="1029"/>
                      <a:pt x="493" y="1068"/>
                      <a:pt x="608" y="1068"/>
                    </a:cubicBezTo>
                    <a:cubicBezTo>
                      <a:pt x="765" y="1068"/>
                      <a:pt x="920" y="996"/>
                      <a:pt x="1020" y="862"/>
                    </a:cubicBezTo>
                    <a:cubicBezTo>
                      <a:pt x="1195" y="629"/>
                      <a:pt x="1151" y="293"/>
                      <a:pt x="918" y="118"/>
                    </a:cubicBezTo>
                    <a:cubicBezTo>
                      <a:pt x="819" y="38"/>
                      <a:pt x="705"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6617063" y="2647350"/>
                <a:ext cx="29900" cy="26600"/>
              </a:xfrm>
              <a:custGeom>
                <a:avLst/>
                <a:gdLst/>
                <a:ahLst/>
                <a:cxnLst/>
                <a:rect l="l" t="t" r="r" b="b"/>
                <a:pathLst>
                  <a:path w="1196" h="1064" extrusionOk="0">
                    <a:moveTo>
                      <a:pt x="599" y="0"/>
                    </a:moveTo>
                    <a:cubicBezTo>
                      <a:pt x="476" y="0"/>
                      <a:pt x="352" y="42"/>
                      <a:pt x="248" y="127"/>
                    </a:cubicBezTo>
                    <a:cubicBezTo>
                      <a:pt x="30" y="315"/>
                      <a:pt x="1" y="651"/>
                      <a:pt x="189" y="869"/>
                    </a:cubicBezTo>
                    <a:cubicBezTo>
                      <a:pt x="294" y="997"/>
                      <a:pt x="442" y="1064"/>
                      <a:pt x="593" y="1064"/>
                    </a:cubicBezTo>
                    <a:cubicBezTo>
                      <a:pt x="717" y="1064"/>
                      <a:pt x="842" y="1019"/>
                      <a:pt x="947" y="927"/>
                    </a:cubicBezTo>
                    <a:cubicBezTo>
                      <a:pt x="1166" y="738"/>
                      <a:pt x="1195" y="418"/>
                      <a:pt x="1005" y="185"/>
                    </a:cubicBezTo>
                    <a:cubicBezTo>
                      <a:pt x="901" y="64"/>
                      <a:pt x="751"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6506338" y="2717875"/>
                <a:ext cx="26600" cy="26250"/>
              </a:xfrm>
              <a:custGeom>
                <a:avLst/>
                <a:gdLst/>
                <a:ahLst/>
                <a:cxnLst/>
                <a:rect l="l" t="t" r="r" b="b"/>
                <a:pathLst>
                  <a:path w="1064" h="1050" extrusionOk="0">
                    <a:moveTo>
                      <a:pt x="539" y="0"/>
                    </a:moveTo>
                    <a:cubicBezTo>
                      <a:pt x="233" y="0"/>
                      <a:pt x="0" y="233"/>
                      <a:pt x="0" y="525"/>
                    </a:cubicBezTo>
                    <a:cubicBezTo>
                      <a:pt x="0" y="816"/>
                      <a:pt x="233" y="1049"/>
                      <a:pt x="539" y="1049"/>
                    </a:cubicBezTo>
                    <a:cubicBezTo>
                      <a:pt x="830" y="1049"/>
                      <a:pt x="1063" y="816"/>
                      <a:pt x="1063" y="525"/>
                    </a:cubicBezTo>
                    <a:cubicBezTo>
                      <a:pt x="1063" y="233"/>
                      <a:pt x="830"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6559513" y="2717875"/>
                <a:ext cx="26250" cy="26250"/>
              </a:xfrm>
              <a:custGeom>
                <a:avLst/>
                <a:gdLst/>
                <a:ahLst/>
                <a:cxnLst/>
                <a:rect l="l" t="t" r="r" b="b"/>
                <a:pathLst>
                  <a:path w="1050" h="1050" extrusionOk="0">
                    <a:moveTo>
                      <a:pt x="525" y="0"/>
                    </a:moveTo>
                    <a:cubicBezTo>
                      <a:pt x="234" y="0"/>
                      <a:pt x="1" y="233"/>
                      <a:pt x="1" y="525"/>
                    </a:cubicBezTo>
                    <a:cubicBezTo>
                      <a:pt x="1" y="816"/>
                      <a:pt x="234" y="1049"/>
                      <a:pt x="525" y="1049"/>
                    </a:cubicBezTo>
                    <a:cubicBezTo>
                      <a:pt x="816" y="1049"/>
                      <a:pt x="1050" y="816"/>
                      <a:pt x="1050" y="525"/>
                    </a:cubicBezTo>
                    <a:cubicBezTo>
                      <a:pt x="1050" y="233"/>
                      <a:pt x="81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6612313" y="2717875"/>
                <a:ext cx="26625" cy="26250"/>
              </a:xfrm>
              <a:custGeom>
                <a:avLst/>
                <a:gdLst/>
                <a:ahLst/>
                <a:cxnLst/>
                <a:rect l="l" t="t" r="r" b="b"/>
                <a:pathLst>
                  <a:path w="1065" h="1050" extrusionOk="0">
                    <a:moveTo>
                      <a:pt x="525" y="0"/>
                    </a:moveTo>
                    <a:cubicBezTo>
                      <a:pt x="234" y="0"/>
                      <a:pt x="1" y="233"/>
                      <a:pt x="1" y="525"/>
                    </a:cubicBezTo>
                    <a:cubicBezTo>
                      <a:pt x="1" y="816"/>
                      <a:pt x="234" y="1049"/>
                      <a:pt x="525" y="1049"/>
                    </a:cubicBezTo>
                    <a:cubicBezTo>
                      <a:pt x="832" y="1049"/>
                      <a:pt x="1065" y="816"/>
                      <a:pt x="1065" y="525"/>
                    </a:cubicBezTo>
                    <a:cubicBezTo>
                      <a:pt x="1065" y="233"/>
                      <a:pt x="832"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6531113" y="2672050"/>
                <a:ext cx="30225" cy="26475"/>
              </a:xfrm>
              <a:custGeom>
                <a:avLst/>
                <a:gdLst/>
                <a:ahLst/>
                <a:cxnLst/>
                <a:rect l="l" t="t" r="r" b="b"/>
                <a:pathLst>
                  <a:path w="1209" h="1059" extrusionOk="0">
                    <a:moveTo>
                      <a:pt x="600" y="0"/>
                    </a:moveTo>
                    <a:cubicBezTo>
                      <a:pt x="420" y="0"/>
                      <a:pt x="243" y="94"/>
                      <a:pt x="146" y="260"/>
                    </a:cubicBezTo>
                    <a:cubicBezTo>
                      <a:pt x="0" y="508"/>
                      <a:pt x="88" y="843"/>
                      <a:pt x="335" y="988"/>
                    </a:cubicBezTo>
                    <a:cubicBezTo>
                      <a:pt x="420" y="1036"/>
                      <a:pt x="512" y="1058"/>
                      <a:pt x="601" y="1058"/>
                    </a:cubicBezTo>
                    <a:cubicBezTo>
                      <a:pt x="787" y="1058"/>
                      <a:pt x="965" y="961"/>
                      <a:pt x="1063" y="784"/>
                    </a:cubicBezTo>
                    <a:cubicBezTo>
                      <a:pt x="1209" y="537"/>
                      <a:pt x="1121" y="217"/>
                      <a:pt x="859" y="71"/>
                    </a:cubicBezTo>
                    <a:cubicBezTo>
                      <a:pt x="778" y="23"/>
                      <a:pt x="688"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6557338" y="2626150"/>
                <a:ext cx="30600" cy="26475"/>
              </a:xfrm>
              <a:custGeom>
                <a:avLst/>
                <a:gdLst/>
                <a:ahLst/>
                <a:cxnLst/>
                <a:rect l="l" t="t" r="r" b="b"/>
                <a:pathLst>
                  <a:path w="1224" h="1059" extrusionOk="0">
                    <a:moveTo>
                      <a:pt x="614" y="0"/>
                    </a:moveTo>
                    <a:cubicBezTo>
                      <a:pt x="434" y="0"/>
                      <a:pt x="258" y="94"/>
                      <a:pt x="160" y="260"/>
                    </a:cubicBezTo>
                    <a:cubicBezTo>
                      <a:pt x="0" y="508"/>
                      <a:pt x="88" y="843"/>
                      <a:pt x="350" y="989"/>
                    </a:cubicBezTo>
                    <a:cubicBezTo>
                      <a:pt x="430" y="1036"/>
                      <a:pt x="519" y="1059"/>
                      <a:pt x="607" y="1059"/>
                    </a:cubicBezTo>
                    <a:cubicBezTo>
                      <a:pt x="789" y="1059"/>
                      <a:pt x="970" y="961"/>
                      <a:pt x="1078" y="785"/>
                    </a:cubicBezTo>
                    <a:cubicBezTo>
                      <a:pt x="1224" y="537"/>
                      <a:pt x="1137" y="217"/>
                      <a:pt x="874" y="71"/>
                    </a:cubicBezTo>
                    <a:cubicBezTo>
                      <a:pt x="793" y="23"/>
                      <a:pt x="703"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6531113" y="2763475"/>
                <a:ext cx="30225" cy="26725"/>
              </a:xfrm>
              <a:custGeom>
                <a:avLst/>
                <a:gdLst/>
                <a:ahLst/>
                <a:cxnLst/>
                <a:rect l="l" t="t" r="r" b="b"/>
                <a:pathLst>
                  <a:path w="1209" h="1069" extrusionOk="0">
                    <a:moveTo>
                      <a:pt x="595" y="0"/>
                    </a:moveTo>
                    <a:cubicBezTo>
                      <a:pt x="506" y="0"/>
                      <a:pt x="416" y="23"/>
                      <a:pt x="335" y="70"/>
                    </a:cubicBezTo>
                    <a:cubicBezTo>
                      <a:pt x="88" y="231"/>
                      <a:pt x="0" y="552"/>
                      <a:pt x="146" y="799"/>
                    </a:cubicBezTo>
                    <a:cubicBezTo>
                      <a:pt x="242" y="972"/>
                      <a:pt x="414" y="1069"/>
                      <a:pt x="591" y="1069"/>
                    </a:cubicBezTo>
                    <a:cubicBezTo>
                      <a:pt x="683" y="1069"/>
                      <a:pt x="775" y="1043"/>
                      <a:pt x="859" y="989"/>
                    </a:cubicBezTo>
                    <a:cubicBezTo>
                      <a:pt x="1121" y="843"/>
                      <a:pt x="1209" y="523"/>
                      <a:pt x="1063" y="274"/>
                    </a:cubicBezTo>
                    <a:cubicBezTo>
                      <a:pt x="965" y="98"/>
                      <a:pt x="781"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6557338" y="2809375"/>
                <a:ext cx="30600" cy="26575"/>
              </a:xfrm>
              <a:custGeom>
                <a:avLst/>
                <a:gdLst/>
                <a:ahLst/>
                <a:cxnLst/>
                <a:rect l="l" t="t" r="r" b="b"/>
                <a:pathLst>
                  <a:path w="1224" h="1063" extrusionOk="0">
                    <a:moveTo>
                      <a:pt x="606" y="0"/>
                    </a:moveTo>
                    <a:cubicBezTo>
                      <a:pt x="519" y="0"/>
                      <a:pt x="430" y="23"/>
                      <a:pt x="350" y="70"/>
                    </a:cubicBezTo>
                    <a:cubicBezTo>
                      <a:pt x="88" y="231"/>
                      <a:pt x="0" y="552"/>
                      <a:pt x="160" y="799"/>
                    </a:cubicBezTo>
                    <a:cubicBezTo>
                      <a:pt x="256" y="972"/>
                      <a:pt x="428" y="1063"/>
                      <a:pt x="605" y="1063"/>
                    </a:cubicBezTo>
                    <a:cubicBezTo>
                      <a:pt x="697" y="1063"/>
                      <a:pt x="790" y="1038"/>
                      <a:pt x="874" y="989"/>
                    </a:cubicBezTo>
                    <a:cubicBezTo>
                      <a:pt x="1137" y="843"/>
                      <a:pt x="1224" y="522"/>
                      <a:pt x="1063" y="274"/>
                    </a:cubicBezTo>
                    <a:cubicBezTo>
                      <a:pt x="965" y="97"/>
                      <a:pt x="787"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6583913" y="2855250"/>
                <a:ext cx="30275" cy="26525"/>
              </a:xfrm>
              <a:custGeom>
                <a:avLst/>
                <a:gdLst/>
                <a:ahLst/>
                <a:cxnLst/>
                <a:rect l="l" t="t" r="r" b="b"/>
                <a:pathLst>
                  <a:path w="1211" h="1061" extrusionOk="0">
                    <a:moveTo>
                      <a:pt x="607" y="1"/>
                    </a:moveTo>
                    <a:cubicBezTo>
                      <a:pt x="519" y="1"/>
                      <a:pt x="431" y="24"/>
                      <a:pt x="350" y="71"/>
                    </a:cubicBezTo>
                    <a:cubicBezTo>
                      <a:pt x="88" y="217"/>
                      <a:pt x="0" y="552"/>
                      <a:pt x="146" y="800"/>
                    </a:cubicBezTo>
                    <a:cubicBezTo>
                      <a:pt x="244" y="966"/>
                      <a:pt x="427" y="1060"/>
                      <a:pt x="611" y="1060"/>
                    </a:cubicBezTo>
                    <a:cubicBezTo>
                      <a:pt x="702" y="1060"/>
                      <a:pt x="793" y="1037"/>
                      <a:pt x="874" y="990"/>
                    </a:cubicBezTo>
                    <a:cubicBezTo>
                      <a:pt x="1123" y="844"/>
                      <a:pt x="1210" y="523"/>
                      <a:pt x="1064" y="275"/>
                    </a:cubicBezTo>
                    <a:cubicBezTo>
                      <a:pt x="966" y="98"/>
                      <a:pt x="788"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6318738" y="2661425"/>
                <a:ext cx="53200" cy="140625"/>
              </a:xfrm>
              <a:custGeom>
                <a:avLst/>
                <a:gdLst/>
                <a:ahLst/>
                <a:cxnLst/>
                <a:rect l="l" t="t" r="r" b="b"/>
                <a:pathLst>
                  <a:path w="2128" h="5625" extrusionOk="0">
                    <a:moveTo>
                      <a:pt x="540" y="1"/>
                    </a:moveTo>
                    <a:cubicBezTo>
                      <a:pt x="249" y="1"/>
                      <a:pt x="0" y="234"/>
                      <a:pt x="0" y="525"/>
                    </a:cubicBezTo>
                    <a:lnTo>
                      <a:pt x="0" y="5085"/>
                    </a:lnTo>
                    <a:cubicBezTo>
                      <a:pt x="0" y="5376"/>
                      <a:pt x="249" y="5625"/>
                      <a:pt x="540" y="5625"/>
                    </a:cubicBezTo>
                    <a:lnTo>
                      <a:pt x="1589" y="5625"/>
                    </a:lnTo>
                    <a:cubicBezTo>
                      <a:pt x="1894" y="5625"/>
                      <a:pt x="2128" y="5376"/>
                      <a:pt x="2128" y="5085"/>
                    </a:cubicBezTo>
                    <a:lnTo>
                      <a:pt x="2128" y="525"/>
                    </a:lnTo>
                    <a:cubicBezTo>
                      <a:pt x="2128" y="234"/>
                      <a:pt x="1894"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6216388" y="2705125"/>
                <a:ext cx="75800" cy="320200"/>
              </a:xfrm>
              <a:custGeom>
                <a:avLst/>
                <a:gdLst/>
                <a:ahLst/>
                <a:cxnLst/>
                <a:rect l="l" t="t" r="r" b="b"/>
                <a:pathLst>
                  <a:path w="3032" h="12808" extrusionOk="0">
                    <a:moveTo>
                      <a:pt x="1064" y="1"/>
                    </a:moveTo>
                    <a:cubicBezTo>
                      <a:pt x="481" y="1"/>
                      <a:pt x="1" y="467"/>
                      <a:pt x="1" y="1064"/>
                    </a:cubicBezTo>
                    <a:lnTo>
                      <a:pt x="1" y="12283"/>
                    </a:lnTo>
                    <a:cubicBezTo>
                      <a:pt x="1" y="12574"/>
                      <a:pt x="234" y="12807"/>
                      <a:pt x="539" y="12807"/>
                    </a:cubicBezTo>
                    <a:lnTo>
                      <a:pt x="1588" y="12807"/>
                    </a:lnTo>
                    <a:cubicBezTo>
                      <a:pt x="1880" y="12807"/>
                      <a:pt x="2128" y="12574"/>
                      <a:pt x="2128" y="12283"/>
                    </a:cubicBezTo>
                    <a:lnTo>
                      <a:pt x="2128" y="2653"/>
                    </a:lnTo>
                    <a:cubicBezTo>
                      <a:pt x="2128" y="2361"/>
                      <a:pt x="2361" y="2113"/>
                      <a:pt x="2652" y="2113"/>
                    </a:cubicBezTo>
                    <a:lnTo>
                      <a:pt x="3031" y="2113"/>
                    </a:lnTo>
                    <a:lnTo>
                      <a:pt x="30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6398513" y="2684750"/>
                <a:ext cx="89975" cy="93250"/>
              </a:xfrm>
              <a:custGeom>
                <a:avLst/>
                <a:gdLst/>
                <a:ahLst/>
                <a:cxnLst/>
                <a:rect l="l" t="t" r="r" b="b"/>
                <a:pathLst>
                  <a:path w="3599" h="3730" extrusionOk="0">
                    <a:moveTo>
                      <a:pt x="1" y="0"/>
                    </a:moveTo>
                    <a:lnTo>
                      <a:pt x="1" y="3730"/>
                    </a:lnTo>
                    <a:cubicBezTo>
                      <a:pt x="1166" y="3351"/>
                      <a:pt x="2696" y="2870"/>
                      <a:pt x="3162" y="2739"/>
                    </a:cubicBezTo>
                    <a:cubicBezTo>
                      <a:pt x="3424" y="2666"/>
                      <a:pt x="3599" y="2462"/>
                      <a:pt x="3599" y="2244"/>
                    </a:cubicBezTo>
                    <a:lnTo>
                      <a:pt x="3599" y="1515"/>
                    </a:lnTo>
                    <a:cubicBezTo>
                      <a:pt x="3599" y="1282"/>
                      <a:pt x="3424" y="1078"/>
                      <a:pt x="3162" y="1005"/>
                    </a:cubicBezTo>
                    <a:cubicBezTo>
                      <a:pt x="3162" y="1005"/>
                      <a:pt x="1341" y="42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44"/>
          <p:cNvGrpSpPr/>
          <p:nvPr/>
        </p:nvGrpSpPr>
        <p:grpSpPr>
          <a:xfrm>
            <a:off x="1890729" y="3062225"/>
            <a:ext cx="373000" cy="446225"/>
            <a:chOff x="7063638" y="3923150"/>
            <a:chExt cx="373000" cy="446225"/>
          </a:xfrm>
        </p:grpSpPr>
        <p:sp>
          <p:nvSpPr>
            <p:cNvPr id="606" name="Google Shape;606;p44"/>
            <p:cNvSpPr/>
            <p:nvPr/>
          </p:nvSpPr>
          <p:spPr>
            <a:xfrm>
              <a:off x="7172538" y="4186500"/>
              <a:ext cx="78350" cy="25900"/>
            </a:xfrm>
            <a:custGeom>
              <a:avLst/>
              <a:gdLst/>
              <a:ahLst/>
              <a:cxnLst/>
              <a:rect l="l" t="t" r="r" b="b"/>
              <a:pathLst>
                <a:path w="3134" h="1036" extrusionOk="0">
                  <a:moveTo>
                    <a:pt x="0" y="1"/>
                  </a:moveTo>
                  <a:lnTo>
                    <a:pt x="0" y="1036"/>
                  </a:lnTo>
                  <a:lnTo>
                    <a:pt x="3133" y="1036"/>
                  </a:lnTo>
                  <a:lnTo>
                    <a:pt x="3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7172538" y="4291075"/>
              <a:ext cx="78350" cy="25850"/>
            </a:xfrm>
            <a:custGeom>
              <a:avLst/>
              <a:gdLst/>
              <a:ahLst/>
              <a:cxnLst/>
              <a:rect l="l" t="t" r="r" b="b"/>
              <a:pathLst>
                <a:path w="3134" h="1034" extrusionOk="0">
                  <a:moveTo>
                    <a:pt x="0" y="0"/>
                  </a:moveTo>
                  <a:lnTo>
                    <a:pt x="0" y="1034"/>
                  </a:lnTo>
                  <a:lnTo>
                    <a:pt x="3133" y="1034"/>
                  </a:lnTo>
                  <a:lnTo>
                    <a:pt x="3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7144488" y="4238625"/>
              <a:ext cx="78700" cy="26250"/>
            </a:xfrm>
            <a:custGeom>
              <a:avLst/>
              <a:gdLst/>
              <a:ahLst/>
              <a:cxnLst/>
              <a:rect l="l" t="t" r="r" b="b"/>
              <a:pathLst>
                <a:path w="3148" h="1050" extrusionOk="0">
                  <a:moveTo>
                    <a:pt x="1" y="0"/>
                  </a:moveTo>
                  <a:lnTo>
                    <a:pt x="1" y="1049"/>
                  </a:lnTo>
                  <a:lnTo>
                    <a:pt x="3148" y="1049"/>
                  </a:lnTo>
                  <a:lnTo>
                    <a:pt x="3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7277088" y="4186500"/>
              <a:ext cx="78325" cy="25900"/>
            </a:xfrm>
            <a:custGeom>
              <a:avLst/>
              <a:gdLst/>
              <a:ahLst/>
              <a:cxnLst/>
              <a:rect l="l" t="t" r="r" b="b"/>
              <a:pathLst>
                <a:path w="3133" h="1036" extrusionOk="0">
                  <a:moveTo>
                    <a:pt x="0" y="1"/>
                  </a:moveTo>
                  <a:lnTo>
                    <a:pt x="0" y="1036"/>
                  </a:lnTo>
                  <a:lnTo>
                    <a:pt x="3132" y="1036"/>
                  </a:lnTo>
                  <a:lnTo>
                    <a:pt x="31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7249388" y="4238625"/>
              <a:ext cx="78325" cy="26250"/>
            </a:xfrm>
            <a:custGeom>
              <a:avLst/>
              <a:gdLst/>
              <a:ahLst/>
              <a:cxnLst/>
              <a:rect l="l" t="t" r="r" b="b"/>
              <a:pathLst>
                <a:path w="3133" h="1050" extrusionOk="0">
                  <a:moveTo>
                    <a:pt x="1" y="0"/>
                  </a:moveTo>
                  <a:lnTo>
                    <a:pt x="1" y="1049"/>
                  </a:lnTo>
                  <a:lnTo>
                    <a:pt x="3133" y="1049"/>
                  </a:lnTo>
                  <a:lnTo>
                    <a:pt x="3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7249388" y="4343125"/>
              <a:ext cx="78325" cy="26250"/>
            </a:xfrm>
            <a:custGeom>
              <a:avLst/>
              <a:gdLst/>
              <a:ahLst/>
              <a:cxnLst/>
              <a:rect l="l" t="t" r="r" b="b"/>
              <a:pathLst>
                <a:path w="3133" h="1050" extrusionOk="0">
                  <a:moveTo>
                    <a:pt x="1" y="1"/>
                  </a:moveTo>
                  <a:lnTo>
                    <a:pt x="1" y="1050"/>
                  </a:lnTo>
                  <a:lnTo>
                    <a:pt x="3133" y="1050"/>
                  </a:lnTo>
                  <a:lnTo>
                    <a:pt x="3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7063638" y="4291075"/>
              <a:ext cx="82700" cy="25850"/>
            </a:xfrm>
            <a:custGeom>
              <a:avLst/>
              <a:gdLst/>
              <a:ahLst/>
              <a:cxnLst/>
              <a:rect l="l" t="t" r="r" b="b"/>
              <a:pathLst>
                <a:path w="3308" h="1034" extrusionOk="0">
                  <a:moveTo>
                    <a:pt x="0" y="0"/>
                  </a:moveTo>
                  <a:lnTo>
                    <a:pt x="0" y="1034"/>
                  </a:lnTo>
                  <a:lnTo>
                    <a:pt x="3307" y="1034"/>
                  </a:lnTo>
                  <a:lnTo>
                    <a:pt x="33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7063638" y="4238625"/>
              <a:ext cx="55000" cy="26250"/>
            </a:xfrm>
            <a:custGeom>
              <a:avLst/>
              <a:gdLst/>
              <a:ahLst/>
              <a:cxnLst/>
              <a:rect l="l" t="t" r="r" b="b"/>
              <a:pathLst>
                <a:path w="2200" h="1050" extrusionOk="0">
                  <a:moveTo>
                    <a:pt x="0" y="0"/>
                  </a:moveTo>
                  <a:lnTo>
                    <a:pt x="0" y="1049"/>
                  </a:lnTo>
                  <a:lnTo>
                    <a:pt x="2200" y="1049"/>
                  </a:lnTo>
                  <a:lnTo>
                    <a:pt x="22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7353913" y="4343125"/>
              <a:ext cx="82725" cy="26250"/>
            </a:xfrm>
            <a:custGeom>
              <a:avLst/>
              <a:gdLst/>
              <a:ahLst/>
              <a:cxnLst/>
              <a:rect l="l" t="t" r="r" b="b"/>
              <a:pathLst>
                <a:path w="3309" h="1050" extrusionOk="0">
                  <a:moveTo>
                    <a:pt x="1" y="1"/>
                  </a:moveTo>
                  <a:lnTo>
                    <a:pt x="1" y="1050"/>
                  </a:lnTo>
                  <a:lnTo>
                    <a:pt x="2843" y="1050"/>
                  </a:lnTo>
                  <a:cubicBezTo>
                    <a:pt x="3105" y="1050"/>
                    <a:pt x="3309" y="861"/>
                    <a:pt x="3309" y="642"/>
                  </a:cubicBezTo>
                  <a:lnTo>
                    <a:pt x="3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7381613" y="4186500"/>
              <a:ext cx="55025" cy="25900"/>
            </a:xfrm>
            <a:custGeom>
              <a:avLst/>
              <a:gdLst/>
              <a:ahLst/>
              <a:cxnLst/>
              <a:rect l="l" t="t" r="r" b="b"/>
              <a:pathLst>
                <a:path w="2201" h="1036" extrusionOk="0">
                  <a:moveTo>
                    <a:pt x="0" y="1"/>
                  </a:moveTo>
                  <a:lnTo>
                    <a:pt x="0" y="1036"/>
                  </a:lnTo>
                  <a:lnTo>
                    <a:pt x="2201" y="1036"/>
                  </a:lnTo>
                  <a:lnTo>
                    <a:pt x="2201" y="395"/>
                  </a:lnTo>
                  <a:cubicBezTo>
                    <a:pt x="2201" y="176"/>
                    <a:pt x="1997" y="1"/>
                    <a:pt x="1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7063638" y="4186500"/>
              <a:ext cx="82700" cy="25900"/>
            </a:xfrm>
            <a:custGeom>
              <a:avLst/>
              <a:gdLst/>
              <a:ahLst/>
              <a:cxnLst/>
              <a:rect l="l" t="t" r="r" b="b"/>
              <a:pathLst>
                <a:path w="3308" h="1036" extrusionOk="0">
                  <a:moveTo>
                    <a:pt x="466" y="1"/>
                  </a:moveTo>
                  <a:cubicBezTo>
                    <a:pt x="204" y="1"/>
                    <a:pt x="0" y="176"/>
                    <a:pt x="0" y="395"/>
                  </a:cubicBezTo>
                  <a:lnTo>
                    <a:pt x="0" y="1036"/>
                  </a:lnTo>
                  <a:lnTo>
                    <a:pt x="3307" y="1036"/>
                  </a:lnTo>
                  <a:lnTo>
                    <a:pt x="3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7063638" y="4343125"/>
              <a:ext cx="55000" cy="26250"/>
            </a:xfrm>
            <a:custGeom>
              <a:avLst/>
              <a:gdLst/>
              <a:ahLst/>
              <a:cxnLst/>
              <a:rect l="l" t="t" r="r" b="b"/>
              <a:pathLst>
                <a:path w="2200" h="1050" extrusionOk="0">
                  <a:moveTo>
                    <a:pt x="0" y="1"/>
                  </a:moveTo>
                  <a:lnTo>
                    <a:pt x="0" y="642"/>
                  </a:lnTo>
                  <a:cubicBezTo>
                    <a:pt x="0" y="861"/>
                    <a:pt x="204" y="1050"/>
                    <a:pt x="466" y="1050"/>
                  </a:cubicBezTo>
                  <a:lnTo>
                    <a:pt x="2200" y="1050"/>
                  </a:lnTo>
                  <a:lnTo>
                    <a:pt x="2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7381613" y="4291075"/>
              <a:ext cx="55025" cy="25850"/>
            </a:xfrm>
            <a:custGeom>
              <a:avLst/>
              <a:gdLst/>
              <a:ahLst/>
              <a:cxnLst/>
              <a:rect l="l" t="t" r="r" b="b"/>
              <a:pathLst>
                <a:path w="2201" h="1034" extrusionOk="0">
                  <a:moveTo>
                    <a:pt x="0" y="0"/>
                  </a:moveTo>
                  <a:lnTo>
                    <a:pt x="0" y="1034"/>
                  </a:lnTo>
                  <a:lnTo>
                    <a:pt x="2201" y="1034"/>
                  </a:lnTo>
                  <a:lnTo>
                    <a:pt x="2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7277088" y="4291075"/>
              <a:ext cx="78325" cy="25850"/>
            </a:xfrm>
            <a:custGeom>
              <a:avLst/>
              <a:gdLst/>
              <a:ahLst/>
              <a:cxnLst/>
              <a:rect l="l" t="t" r="r" b="b"/>
              <a:pathLst>
                <a:path w="3133" h="1034" extrusionOk="0">
                  <a:moveTo>
                    <a:pt x="0" y="0"/>
                  </a:moveTo>
                  <a:lnTo>
                    <a:pt x="0" y="1034"/>
                  </a:lnTo>
                  <a:lnTo>
                    <a:pt x="3132" y="1034"/>
                  </a:lnTo>
                  <a:lnTo>
                    <a:pt x="31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7353913" y="4238625"/>
              <a:ext cx="82725" cy="26250"/>
            </a:xfrm>
            <a:custGeom>
              <a:avLst/>
              <a:gdLst/>
              <a:ahLst/>
              <a:cxnLst/>
              <a:rect l="l" t="t" r="r" b="b"/>
              <a:pathLst>
                <a:path w="3309" h="1050" extrusionOk="0">
                  <a:moveTo>
                    <a:pt x="1" y="0"/>
                  </a:moveTo>
                  <a:lnTo>
                    <a:pt x="1" y="1049"/>
                  </a:lnTo>
                  <a:lnTo>
                    <a:pt x="3309" y="1049"/>
                  </a:lnTo>
                  <a:lnTo>
                    <a:pt x="3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7144488" y="4343125"/>
              <a:ext cx="78700" cy="26250"/>
            </a:xfrm>
            <a:custGeom>
              <a:avLst/>
              <a:gdLst/>
              <a:ahLst/>
              <a:cxnLst/>
              <a:rect l="l" t="t" r="r" b="b"/>
              <a:pathLst>
                <a:path w="3148" h="1050" extrusionOk="0">
                  <a:moveTo>
                    <a:pt x="1" y="1"/>
                  </a:moveTo>
                  <a:lnTo>
                    <a:pt x="1" y="1050"/>
                  </a:lnTo>
                  <a:lnTo>
                    <a:pt x="3148" y="1050"/>
                  </a:lnTo>
                  <a:lnTo>
                    <a:pt x="3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7078563" y="3923150"/>
              <a:ext cx="343850" cy="237150"/>
            </a:xfrm>
            <a:custGeom>
              <a:avLst/>
              <a:gdLst/>
              <a:ahLst/>
              <a:cxnLst/>
              <a:rect l="l" t="t" r="r" b="b"/>
              <a:pathLst>
                <a:path w="13754" h="9486" extrusionOk="0">
                  <a:moveTo>
                    <a:pt x="5378" y="1"/>
                  </a:moveTo>
                  <a:cubicBezTo>
                    <a:pt x="5099" y="1"/>
                    <a:pt x="4866" y="215"/>
                    <a:pt x="4852" y="497"/>
                  </a:cubicBezTo>
                  <a:cubicBezTo>
                    <a:pt x="4750" y="2070"/>
                    <a:pt x="4211" y="3527"/>
                    <a:pt x="3322" y="4576"/>
                  </a:cubicBezTo>
                  <a:lnTo>
                    <a:pt x="3293" y="4576"/>
                  </a:lnTo>
                  <a:cubicBezTo>
                    <a:pt x="3279" y="4576"/>
                    <a:pt x="3279" y="4576"/>
                    <a:pt x="3264" y="4561"/>
                  </a:cubicBezTo>
                  <a:cubicBezTo>
                    <a:pt x="3046" y="4256"/>
                    <a:pt x="2856" y="3906"/>
                    <a:pt x="2710" y="3512"/>
                  </a:cubicBezTo>
                  <a:cubicBezTo>
                    <a:pt x="2652" y="3337"/>
                    <a:pt x="2492" y="3207"/>
                    <a:pt x="2302" y="3178"/>
                  </a:cubicBezTo>
                  <a:cubicBezTo>
                    <a:pt x="2276" y="3173"/>
                    <a:pt x="2250" y="3171"/>
                    <a:pt x="2224" y="3171"/>
                  </a:cubicBezTo>
                  <a:cubicBezTo>
                    <a:pt x="2073" y="3171"/>
                    <a:pt x="1921" y="3240"/>
                    <a:pt x="1822" y="3353"/>
                  </a:cubicBezTo>
                  <a:cubicBezTo>
                    <a:pt x="860" y="4503"/>
                    <a:pt x="291" y="5713"/>
                    <a:pt x="117" y="6966"/>
                  </a:cubicBezTo>
                  <a:cubicBezTo>
                    <a:pt x="0" y="7811"/>
                    <a:pt x="73" y="8656"/>
                    <a:pt x="321" y="9486"/>
                  </a:cubicBezTo>
                  <a:lnTo>
                    <a:pt x="13346" y="9486"/>
                  </a:lnTo>
                  <a:cubicBezTo>
                    <a:pt x="13463" y="9078"/>
                    <a:pt x="13550" y="8670"/>
                    <a:pt x="13594" y="8248"/>
                  </a:cubicBezTo>
                  <a:cubicBezTo>
                    <a:pt x="13754" y="6937"/>
                    <a:pt x="13608" y="5567"/>
                    <a:pt x="13142" y="4285"/>
                  </a:cubicBezTo>
                  <a:cubicBezTo>
                    <a:pt x="13070" y="4066"/>
                    <a:pt x="12866" y="3935"/>
                    <a:pt x="12633" y="3935"/>
                  </a:cubicBezTo>
                  <a:cubicBezTo>
                    <a:pt x="12400" y="3949"/>
                    <a:pt x="12210" y="4110"/>
                    <a:pt x="12151" y="4328"/>
                  </a:cubicBezTo>
                  <a:cubicBezTo>
                    <a:pt x="11947" y="5086"/>
                    <a:pt x="11335" y="5771"/>
                    <a:pt x="10607" y="6004"/>
                  </a:cubicBezTo>
                  <a:cubicBezTo>
                    <a:pt x="10607" y="6018"/>
                    <a:pt x="10593" y="6018"/>
                    <a:pt x="10593" y="6018"/>
                  </a:cubicBezTo>
                  <a:lnTo>
                    <a:pt x="10593" y="6004"/>
                  </a:lnTo>
                  <a:lnTo>
                    <a:pt x="10578" y="6004"/>
                  </a:lnTo>
                  <a:lnTo>
                    <a:pt x="10578" y="5989"/>
                  </a:lnTo>
                  <a:cubicBezTo>
                    <a:pt x="10374" y="4416"/>
                    <a:pt x="9762" y="2945"/>
                    <a:pt x="8859" y="1866"/>
                  </a:cubicBezTo>
                  <a:cubicBezTo>
                    <a:pt x="7912" y="744"/>
                    <a:pt x="6688" y="89"/>
                    <a:pt x="5406" y="2"/>
                  </a:cubicBezTo>
                  <a:cubicBezTo>
                    <a:pt x="5397" y="1"/>
                    <a:pt x="5387" y="1"/>
                    <a:pt x="5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44"/>
          <p:cNvGrpSpPr/>
          <p:nvPr/>
        </p:nvGrpSpPr>
        <p:grpSpPr>
          <a:xfrm>
            <a:off x="6926546" y="1259852"/>
            <a:ext cx="328950" cy="445150"/>
            <a:chOff x="4034913" y="2580175"/>
            <a:chExt cx="328950" cy="445150"/>
          </a:xfrm>
        </p:grpSpPr>
        <p:sp>
          <p:nvSpPr>
            <p:cNvPr id="624" name="Google Shape;624;p44"/>
            <p:cNvSpPr/>
            <p:nvPr/>
          </p:nvSpPr>
          <p:spPr>
            <a:xfrm>
              <a:off x="4034913" y="2580175"/>
              <a:ext cx="293975" cy="294000"/>
            </a:xfrm>
            <a:custGeom>
              <a:avLst/>
              <a:gdLst/>
              <a:ahLst/>
              <a:cxnLst/>
              <a:rect l="l" t="t" r="r" b="b"/>
              <a:pathLst>
                <a:path w="11759" h="11760" extrusionOk="0">
                  <a:moveTo>
                    <a:pt x="1166" y="1"/>
                  </a:moveTo>
                  <a:cubicBezTo>
                    <a:pt x="525" y="1"/>
                    <a:pt x="0" y="525"/>
                    <a:pt x="0" y="1167"/>
                  </a:cubicBezTo>
                  <a:lnTo>
                    <a:pt x="0" y="10594"/>
                  </a:lnTo>
                  <a:cubicBezTo>
                    <a:pt x="0" y="11235"/>
                    <a:pt x="525" y="11759"/>
                    <a:pt x="1166" y="11759"/>
                  </a:cubicBezTo>
                  <a:lnTo>
                    <a:pt x="1399" y="11759"/>
                  </a:lnTo>
                  <a:cubicBezTo>
                    <a:pt x="1253" y="11351"/>
                    <a:pt x="1239" y="10914"/>
                    <a:pt x="1356" y="10491"/>
                  </a:cubicBezTo>
                  <a:cubicBezTo>
                    <a:pt x="1502" y="9938"/>
                    <a:pt x="1865" y="9500"/>
                    <a:pt x="2361" y="9224"/>
                  </a:cubicBezTo>
                  <a:cubicBezTo>
                    <a:pt x="2667" y="9063"/>
                    <a:pt x="3002" y="8976"/>
                    <a:pt x="3351" y="8976"/>
                  </a:cubicBezTo>
                  <a:cubicBezTo>
                    <a:pt x="3483" y="8976"/>
                    <a:pt x="3629" y="8991"/>
                    <a:pt x="3759" y="9020"/>
                  </a:cubicBezTo>
                  <a:lnTo>
                    <a:pt x="3759" y="8321"/>
                  </a:lnTo>
                  <a:cubicBezTo>
                    <a:pt x="3075" y="7723"/>
                    <a:pt x="2638" y="6849"/>
                    <a:pt x="2638" y="5873"/>
                  </a:cubicBezTo>
                  <a:cubicBezTo>
                    <a:pt x="2638" y="4096"/>
                    <a:pt x="4095" y="2639"/>
                    <a:pt x="5886" y="2639"/>
                  </a:cubicBezTo>
                  <a:cubicBezTo>
                    <a:pt x="7664" y="2639"/>
                    <a:pt x="9121" y="4096"/>
                    <a:pt x="9121" y="5873"/>
                  </a:cubicBezTo>
                  <a:cubicBezTo>
                    <a:pt x="9121" y="6660"/>
                    <a:pt x="8830" y="7373"/>
                    <a:pt x="8379" y="7942"/>
                  </a:cubicBezTo>
                  <a:cubicBezTo>
                    <a:pt x="8582" y="7985"/>
                    <a:pt x="8786" y="8059"/>
                    <a:pt x="8975" y="8175"/>
                  </a:cubicBezTo>
                  <a:cubicBezTo>
                    <a:pt x="9282" y="8000"/>
                    <a:pt x="9646" y="7898"/>
                    <a:pt x="10024" y="7898"/>
                  </a:cubicBezTo>
                  <a:cubicBezTo>
                    <a:pt x="10403" y="7898"/>
                    <a:pt x="10753" y="8000"/>
                    <a:pt x="11059" y="8175"/>
                  </a:cubicBezTo>
                  <a:cubicBezTo>
                    <a:pt x="11277" y="8044"/>
                    <a:pt x="11510" y="7956"/>
                    <a:pt x="11759" y="7927"/>
                  </a:cubicBezTo>
                  <a:lnTo>
                    <a:pt x="11759" y="1167"/>
                  </a:lnTo>
                  <a:cubicBezTo>
                    <a:pt x="11759" y="525"/>
                    <a:pt x="11234" y="1"/>
                    <a:pt x="10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4127088" y="2672350"/>
              <a:ext cx="109625" cy="73950"/>
            </a:xfrm>
            <a:custGeom>
              <a:avLst/>
              <a:gdLst/>
              <a:ahLst/>
              <a:cxnLst/>
              <a:rect l="l" t="t" r="r" b="b"/>
              <a:pathLst>
                <a:path w="4385" h="2958" extrusionOk="0">
                  <a:moveTo>
                    <a:pt x="2199" y="1"/>
                  </a:moveTo>
                  <a:cubicBezTo>
                    <a:pt x="991" y="1"/>
                    <a:pt x="0" y="976"/>
                    <a:pt x="0" y="2186"/>
                  </a:cubicBezTo>
                  <a:cubicBezTo>
                    <a:pt x="0" y="2390"/>
                    <a:pt x="29" y="2579"/>
                    <a:pt x="72" y="2754"/>
                  </a:cubicBezTo>
                  <a:cubicBezTo>
                    <a:pt x="160" y="1676"/>
                    <a:pt x="1063" y="831"/>
                    <a:pt x="2156" y="831"/>
                  </a:cubicBezTo>
                  <a:cubicBezTo>
                    <a:pt x="3307" y="831"/>
                    <a:pt x="4239" y="1763"/>
                    <a:pt x="4239" y="2915"/>
                  </a:cubicBezTo>
                  <a:lnTo>
                    <a:pt x="4239" y="2958"/>
                  </a:lnTo>
                  <a:cubicBezTo>
                    <a:pt x="4342" y="2725"/>
                    <a:pt x="4385" y="2462"/>
                    <a:pt x="4385" y="2186"/>
                  </a:cubicBezTo>
                  <a:cubicBezTo>
                    <a:pt x="4385" y="976"/>
                    <a:pt x="3394"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4088813" y="2718975"/>
              <a:ext cx="275050" cy="306350"/>
            </a:xfrm>
            <a:custGeom>
              <a:avLst/>
              <a:gdLst/>
              <a:ahLst/>
              <a:cxnLst/>
              <a:rect l="l" t="t" r="r" b="b"/>
              <a:pathLst>
                <a:path w="11002" h="12254" extrusionOk="0">
                  <a:moveTo>
                    <a:pt x="3687" y="1"/>
                  </a:moveTo>
                  <a:cubicBezTo>
                    <a:pt x="3119" y="1"/>
                    <a:pt x="2652" y="467"/>
                    <a:pt x="2652" y="1050"/>
                  </a:cubicBezTo>
                  <a:lnTo>
                    <a:pt x="2652" y="5916"/>
                  </a:lnTo>
                  <a:lnTo>
                    <a:pt x="2114" y="4998"/>
                  </a:lnTo>
                  <a:cubicBezTo>
                    <a:pt x="1922" y="4665"/>
                    <a:pt x="1563" y="4465"/>
                    <a:pt x="1196" y="4465"/>
                  </a:cubicBezTo>
                  <a:cubicBezTo>
                    <a:pt x="1032" y="4465"/>
                    <a:pt x="868" y="4505"/>
                    <a:pt x="715" y="4590"/>
                  </a:cubicBezTo>
                  <a:cubicBezTo>
                    <a:pt x="191" y="4867"/>
                    <a:pt x="1" y="5522"/>
                    <a:pt x="307" y="6033"/>
                  </a:cubicBezTo>
                  <a:lnTo>
                    <a:pt x="3600" y="11729"/>
                  </a:lnTo>
                  <a:cubicBezTo>
                    <a:pt x="3775" y="12064"/>
                    <a:pt x="4124" y="12253"/>
                    <a:pt x="4503" y="12253"/>
                  </a:cubicBezTo>
                  <a:lnTo>
                    <a:pt x="9952" y="12253"/>
                  </a:lnTo>
                  <a:cubicBezTo>
                    <a:pt x="10520" y="12253"/>
                    <a:pt x="10986" y="11787"/>
                    <a:pt x="10986" y="11219"/>
                  </a:cubicBezTo>
                  <a:lnTo>
                    <a:pt x="11001" y="4430"/>
                  </a:lnTo>
                  <a:cubicBezTo>
                    <a:pt x="11001" y="3847"/>
                    <a:pt x="10520" y="3381"/>
                    <a:pt x="9952" y="3381"/>
                  </a:cubicBezTo>
                  <a:cubicBezTo>
                    <a:pt x="9370" y="3381"/>
                    <a:pt x="8903" y="3847"/>
                    <a:pt x="8903" y="4430"/>
                  </a:cubicBezTo>
                  <a:cubicBezTo>
                    <a:pt x="8903" y="3847"/>
                    <a:pt x="8437" y="3381"/>
                    <a:pt x="7868" y="3381"/>
                  </a:cubicBezTo>
                  <a:cubicBezTo>
                    <a:pt x="7286" y="3381"/>
                    <a:pt x="6819" y="3847"/>
                    <a:pt x="6819" y="4430"/>
                  </a:cubicBezTo>
                  <a:cubicBezTo>
                    <a:pt x="6819" y="3847"/>
                    <a:pt x="6353" y="3381"/>
                    <a:pt x="5770" y="3381"/>
                  </a:cubicBezTo>
                  <a:cubicBezTo>
                    <a:pt x="5203" y="3381"/>
                    <a:pt x="4736" y="3847"/>
                    <a:pt x="4736" y="4430"/>
                  </a:cubicBezTo>
                  <a:lnTo>
                    <a:pt x="4736" y="1050"/>
                  </a:lnTo>
                  <a:cubicBezTo>
                    <a:pt x="4736" y="467"/>
                    <a:pt x="4270" y="1"/>
                    <a:pt x="3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44"/>
          <p:cNvGrpSpPr/>
          <p:nvPr/>
        </p:nvGrpSpPr>
        <p:grpSpPr>
          <a:xfrm>
            <a:off x="4380575" y="1304700"/>
            <a:ext cx="382850" cy="446250"/>
            <a:chOff x="3265988" y="1968975"/>
            <a:chExt cx="382850" cy="446250"/>
          </a:xfrm>
        </p:grpSpPr>
        <p:sp>
          <p:nvSpPr>
            <p:cNvPr id="628" name="Google Shape;628;p44"/>
            <p:cNvSpPr/>
            <p:nvPr/>
          </p:nvSpPr>
          <p:spPr>
            <a:xfrm>
              <a:off x="3265988" y="2365650"/>
              <a:ext cx="287400" cy="49575"/>
            </a:xfrm>
            <a:custGeom>
              <a:avLst/>
              <a:gdLst/>
              <a:ahLst/>
              <a:cxnLst/>
              <a:rect l="l" t="t" r="r" b="b"/>
              <a:pathLst>
                <a:path w="11496" h="1983" extrusionOk="0">
                  <a:moveTo>
                    <a:pt x="1" y="1"/>
                  </a:moveTo>
                  <a:lnTo>
                    <a:pt x="1" y="423"/>
                  </a:lnTo>
                  <a:cubicBezTo>
                    <a:pt x="1" y="1283"/>
                    <a:pt x="700" y="1982"/>
                    <a:pt x="1559" y="1982"/>
                  </a:cubicBezTo>
                  <a:lnTo>
                    <a:pt x="9937" y="1982"/>
                  </a:lnTo>
                  <a:cubicBezTo>
                    <a:pt x="10797" y="1982"/>
                    <a:pt x="11496" y="1283"/>
                    <a:pt x="11496" y="423"/>
                  </a:cubicBezTo>
                  <a:lnTo>
                    <a:pt x="11496" y="1"/>
                  </a:lnTo>
                  <a:cubicBezTo>
                    <a:pt x="11161" y="176"/>
                    <a:pt x="10753" y="277"/>
                    <a:pt x="10330" y="277"/>
                  </a:cubicBezTo>
                  <a:lnTo>
                    <a:pt x="1166" y="277"/>
                  </a:lnTo>
                  <a:cubicBezTo>
                    <a:pt x="743" y="277"/>
                    <a:pt x="335" y="17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3265988" y="1968975"/>
              <a:ext cx="287400" cy="377400"/>
            </a:xfrm>
            <a:custGeom>
              <a:avLst/>
              <a:gdLst/>
              <a:ahLst/>
              <a:cxnLst/>
              <a:rect l="l" t="t" r="r" b="b"/>
              <a:pathLst>
                <a:path w="11496" h="15096" extrusionOk="0">
                  <a:moveTo>
                    <a:pt x="1559" y="1"/>
                  </a:moveTo>
                  <a:cubicBezTo>
                    <a:pt x="700" y="1"/>
                    <a:pt x="1" y="715"/>
                    <a:pt x="1" y="1574"/>
                  </a:cubicBezTo>
                  <a:lnTo>
                    <a:pt x="1" y="14469"/>
                  </a:lnTo>
                  <a:cubicBezTo>
                    <a:pt x="161" y="14833"/>
                    <a:pt x="627" y="15095"/>
                    <a:pt x="1166" y="15095"/>
                  </a:cubicBezTo>
                  <a:lnTo>
                    <a:pt x="10330" y="15095"/>
                  </a:lnTo>
                  <a:cubicBezTo>
                    <a:pt x="10870" y="15095"/>
                    <a:pt x="11321" y="14833"/>
                    <a:pt x="11496" y="14469"/>
                  </a:cubicBezTo>
                  <a:lnTo>
                    <a:pt x="11496" y="12939"/>
                  </a:lnTo>
                  <a:lnTo>
                    <a:pt x="9223" y="12939"/>
                  </a:lnTo>
                  <a:lnTo>
                    <a:pt x="7810" y="13755"/>
                  </a:lnTo>
                  <a:cubicBezTo>
                    <a:pt x="7591" y="13886"/>
                    <a:pt x="7329" y="13959"/>
                    <a:pt x="7067" y="13959"/>
                  </a:cubicBezTo>
                  <a:cubicBezTo>
                    <a:pt x="6688" y="13959"/>
                    <a:pt x="6309" y="13813"/>
                    <a:pt x="6033" y="13537"/>
                  </a:cubicBezTo>
                  <a:cubicBezTo>
                    <a:pt x="5755" y="13259"/>
                    <a:pt x="5596" y="12867"/>
                    <a:pt x="5596" y="12473"/>
                  </a:cubicBezTo>
                  <a:lnTo>
                    <a:pt x="5596" y="6178"/>
                  </a:lnTo>
                  <a:cubicBezTo>
                    <a:pt x="5596" y="4955"/>
                    <a:pt x="6586" y="3964"/>
                    <a:pt x="7795" y="3964"/>
                  </a:cubicBezTo>
                  <a:lnTo>
                    <a:pt x="11496" y="3964"/>
                  </a:lnTo>
                  <a:lnTo>
                    <a:pt x="11496" y="1574"/>
                  </a:lnTo>
                  <a:cubicBezTo>
                    <a:pt x="11496" y="715"/>
                    <a:pt x="10797" y="1"/>
                    <a:pt x="9937" y="1"/>
                  </a:cubicBezTo>
                  <a:lnTo>
                    <a:pt x="9092" y="1"/>
                  </a:lnTo>
                  <a:lnTo>
                    <a:pt x="8422" y="1254"/>
                  </a:lnTo>
                  <a:cubicBezTo>
                    <a:pt x="8145" y="1778"/>
                    <a:pt x="7620" y="2085"/>
                    <a:pt x="7038" y="2085"/>
                  </a:cubicBezTo>
                  <a:lnTo>
                    <a:pt x="4459" y="2085"/>
                  </a:lnTo>
                  <a:cubicBezTo>
                    <a:pt x="3876" y="2085"/>
                    <a:pt x="3352" y="1778"/>
                    <a:pt x="3075" y="1254"/>
                  </a:cubicBezTo>
                  <a:lnTo>
                    <a:pt x="2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431713" y="2094275"/>
              <a:ext cx="217125" cy="197450"/>
            </a:xfrm>
            <a:custGeom>
              <a:avLst/>
              <a:gdLst/>
              <a:ahLst/>
              <a:cxnLst/>
              <a:rect l="l" t="t" r="r" b="b"/>
              <a:pathLst>
                <a:path w="8685" h="7898" extrusionOk="0">
                  <a:moveTo>
                    <a:pt x="4734" y="1190"/>
                  </a:moveTo>
                  <a:cubicBezTo>
                    <a:pt x="4811" y="1190"/>
                    <a:pt x="4890" y="1202"/>
                    <a:pt x="4969" y="1225"/>
                  </a:cubicBezTo>
                  <a:cubicBezTo>
                    <a:pt x="6091" y="1545"/>
                    <a:pt x="6761" y="2580"/>
                    <a:pt x="6601" y="3760"/>
                  </a:cubicBezTo>
                  <a:cubicBezTo>
                    <a:pt x="6528" y="4284"/>
                    <a:pt x="6295" y="4780"/>
                    <a:pt x="5916" y="5129"/>
                  </a:cubicBezTo>
                  <a:cubicBezTo>
                    <a:pt x="5494" y="5537"/>
                    <a:pt x="4954" y="5741"/>
                    <a:pt x="4342" y="5741"/>
                  </a:cubicBezTo>
                  <a:cubicBezTo>
                    <a:pt x="3847" y="5741"/>
                    <a:pt x="3367" y="5582"/>
                    <a:pt x="2959" y="5261"/>
                  </a:cubicBezTo>
                  <a:cubicBezTo>
                    <a:pt x="2594" y="4970"/>
                    <a:pt x="2303" y="4576"/>
                    <a:pt x="2172" y="4154"/>
                  </a:cubicBezTo>
                  <a:cubicBezTo>
                    <a:pt x="1924" y="3410"/>
                    <a:pt x="2128" y="2682"/>
                    <a:pt x="2711" y="2260"/>
                  </a:cubicBezTo>
                  <a:cubicBezTo>
                    <a:pt x="2851" y="2151"/>
                    <a:pt x="3018" y="2098"/>
                    <a:pt x="3186" y="2098"/>
                  </a:cubicBezTo>
                  <a:cubicBezTo>
                    <a:pt x="3400" y="2098"/>
                    <a:pt x="3617" y="2184"/>
                    <a:pt x="3789" y="2347"/>
                  </a:cubicBezTo>
                  <a:lnTo>
                    <a:pt x="3804" y="2361"/>
                  </a:lnTo>
                  <a:cubicBezTo>
                    <a:pt x="3862" y="2260"/>
                    <a:pt x="3905" y="2085"/>
                    <a:pt x="3934" y="1924"/>
                  </a:cubicBezTo>
                  <a:cubicBezTo>
                    <a:pt x="3950" y="1691"/>
                    <a:pt x="4080" y="1473"/>
                    <a:pt x="4284" y="1341"/>
                  </a:cubicBezTo>
                  <a:cubicBezTo>
                    <a:pt x="4414" y="1242"/>
                    <a:pt x="4569" y="1190"/>
                    <a:pt x="4734" y="1190"/>
                  </a:cubicBezTo>
                  <a:close/>
                  <a:moveTo>
                    <a:pt x="1166" y="1"/>
                  </a:moveTo>
                  <a:cubicBezTo>
                    <a:pt x="525" y="1"/>
                    <a:pt x="1" y="525"/>
                    <a:pt x="1" y="1166"/>
                  </a:cubicBezTo>
                  <a:lnTo>
                    <a:pt x="1" y="7461"/>
                  </a:lnTo>
                  <a:cubicBezTo>
                    <a:pt x="1" y="7577"/>
                    <a:pt x="59" y="7694"/>
                    <a:pt x="132" y="7781"/>
                  </a:cubicBezTo>
                  <a:cubicBezTo>
                    <a:pt x="220" y="7855"/>
                    <a:pt x="336" y="7898"/>
                    <a:pt x="438" y="7898"/>
                  </a:cubicBezTo>
                  <a:cubicBezTo>
                    <a:pt x="511" y="7898"/>
                    <a:pt x="599" y="7884"/>
                    <a:pt x="657" y="7839"/>
                  </a:cubicBezTo>
                  <a:lnTo>
                    <a:pt x="2318" y="6893"/>
                  </a:lnTo>
                  <a:lnTo>
                    <a:pt x="7534" y="6893"/>
                  </a:lnTo>
                  <a:cubicBezTo>
                    <a:pt x="8175" y="6893"/>
                    <a:pt x="8684" y="6368"/>
                    <a:pt x="8684" y="5727"/>
                  </a:cubicBezTo>
                  <a:lnTo>
                    <a:pt x="8684" y="1166"/>
                  </a:lnTo>
                  <a:cubicBezTo>
                    <a:pt x="8684" y="525"/>
                    <a:pt x="8175" y="1"/>
                    <a:pt x="7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3508588" y="2152200"/>
              <a:ext cx="63750" cy="59775"/>
            </a:xfrm>
            <a:custGeom>
              <a:avLst/>
              <a:gdLst/>
              <a:ahLst/>
              <a:cxnLst/>
              <a:rect l="l" t="t" r="r" b="b"/>
              <a:pathLst>
                <a:path w="2550" h="2391" extrusionOk="0">
                  <a:moveTo>
                    <a:pt x="1836" y="1"/>
                  </a:moveTo>
                  <a:cubicBezTo>
                    <a:pt x="1763" y="351"/>
                    <a:pt x="1559" y="918"/>
                    <a:pt x="1063" y="1093"/>
                  </a:cubicBezTo>
                  <a:cubicBezTo>
                    <a:pt x="989" y="1122"/>
                    <a:pt x="889" y="1146"/>
                    <a:pt x="772" y="1146"/>
                  </a:cubicBezTo>
                  <a:cubicBezTo>
                    <a:pt x="592" y="1146"/>
                    <a:pt x="369" y="1089"/>
                    <a:pt x="131" y="904"/>
                  </a:cubicBezTo>
                  <a:cubicBezTo>
                    <a:pt x="0" y="1093"/>
                    <a:pt x="30" y="1326"/>
                    <a:pt x="88" y="1501"/>
                  </a:cubicBezTo>
                  <a:cubicBezTo>
                    <a:pt x="233" y="1924"/>
                    <a:pt x="685" y="2390"/>
                    <a:pt x="1267" y="2390"/>
                  </a:cubicBezTo>
                  <a:cubicBezTo>
                    <a:pt x="2054" y="2390"/>
                    <a:pt x="2433" y="1808"/>
                    <a:pt x="2491" y="1297"/>
                  </a:cubicBezTo>
                  <a:cubicBezTo>
                    <a:pt x="2550" y="846"/>
                    <a:pt x="2419" y="277"/>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355613" y="1968975"/>
              <a:ext cx="108175" cy="25900"/>
            </a:xfrm>
            <a:custGeom>
              <a:avLst/>
              <a:gdLst/>
              <a:ahLst/>
              <a:cxnLst/>
              <a:rect l="l" t="t" r="r" b="b"/>
              <a:pathLst>
                <a:path w="4327" h="1036" extrusionOk="0">
                  <a:moveTo>
                    <a:pt x="0" y="1"/>
                  </a:moveTo>
                  <a:lnTo>
                    <a:pt x="408" y="758"/>
                  </a:lnTo>
                  <a:cubicBezTo>
                    <a:pt x="509" y="948"/>
                    <a:pt x="670" y="1036"/>
                    <a:pt x="874" y="1036"/>
                  </a:cubicBezTo>
                  <a:lnTo>
                    <a:pt x="3453" y="1036"/>
                  </a:lnTo>
                  <a:cubicBezTo>
                    <a:pt x="3656" y="1036"/>
                    <a:pt x="3817" y="948"/>
                    <a:pt x="3919" y="758"/>
                  </a:cubicBezTo>
                  <a:lnTo>
                    <a:pt x="4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4"/>
          <p:cNvGrpSpPr/>
          <p:nvPr/>
        </p:nvGrpSpPr>
        <p:grpSpPr>
          <a:xfrm>
            <a:off x="6493888" y="3035950"/>
            <a:ext cx="367175" cy="446250"/>
            <a:chOff x="6992238" y="1968975"/>
            <a:chExt cx="367175" cy="446250"/>
          </a:xfrm>
        </p:grpSpPr>
        <p:sp>
          <p:nvSpPr>
            <p:cNvPr id="634" name="Google Shape;634;p44"/>
            <p:cNvSpPr/>
            <p:nvPr/>
          </p:nvSpPr>
          <p:spPr>
            <a:xfrm>
              <a:off x="6992238" y="2198825"/>
              <a:ext cx="65950" cy="115475"/>
            </a:xfrm>
            <a:custGeom>
              <a:avLst/>
              <a:gdLst/>
              <a:ahLst/>
              <a:cxnLst/>
              <a:rect l="l" t="t" r="r" b="b"/>
              <a:pathLst>
                <a:path w="2638" h="4619" extrusionOk="0">
                  <a:moveTo>
                    <a:pt x="2637" y="1"/>
                  </a:moveTo>
                  <a:cubicBezTo>
                    <a:pt x="1996" y="248"/>
                    <a:pt x="1238" y="525"/>
                    <a:pt x="1238" y="525"/>
                  </a:cubicBezTo>
                  <a:cubicBezTo>
                    <a:pt x="1034" y="598"/>
                    <a:pt x="904" y="802"/>
                    <a:pt x="904" y="1021"/>
                  </a:cubicBezTo>
                  <a:lnTo>
                    <a:pt x="904" y="1778"/>
                  </a:lnTo>
                  <a:lnTo>
                    <a:pt x="525" y="1778"/>
                  </a:lnTo>
                  <a:cubicBezTo>
                    <a:pt x="234" y="1778"/>
                    <a:pt x="1" y="2012"/>
                    <a:pt x="1" y="2303"/>
                  </a:cubicBezTo>
                  <a:cubicBezTo>
                    <a:pt x="1" y="2594"/>
                    <a:pt x="234" y="2827"/>
                    <a:pt x="525" y="2827"/>
                  </a:cubicBezTo>
                  <a:lnTo>
                    <a:pt x="904" y="2827"/>
                  </a:lnTo>
                  <a:lnTo>
                    <a:pt x="904" y="3614"/>
                  </a:lnTo>
                  <a:cubicBezTo>
                    <a:pt x="904" y="3832"/>
                    <a:pt x="1034" y="4022"/>
                    <a:pt x="1254" y="4094"/>
                  </a:cubicBezTo>
                  <a:lnTo>
                    <a:pt x="2637" y="4619"/>
                  </a:lnTo>
                  <a:lnTo>
                    <a:pt x="2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7064363" y="1968975"/>
              <a:ext cx="222550" cy="124600"/>
            </a:xfrm>
            <a:custGeom>
              <a:avLst/>
              <a:gdLst/>
              <a:ahLst/>
              <a:cxnLst/>
              <a:rect l="l" t="t" r="r" b="b"/>
              <a:pathLst>
                <a:path w="8902" h="4984" extrusionOk="0">
                  <a:moveTo>
                    <a:pt x="4459" y="1"/>
                  </a:moveTo>
                  <a:cubicBezTo>
                    <a:pt x="4167" y="1"/>
                    <a:pt x="3934" y="234"/>
                    <a:pt x="3934" y="525"/>
                  </a:cubicBezTo>
                  <a:lnTo>
                    <a:pt x="3934" y="1152"/>
                  </a:lnTo>
                  <a:cubicBezTo>
                    <a:pt x="2448" y="1370"/>
                    <a:pt x="1238" y="2493"/>
                    <a:pt x="904" y="3935"/>
                  </a:cubicBezTo>
                  <a:lnTo>
                    <a:pt x="525" y="3935"/>
                  </a:lnTo>
                  <a:cubicBezTo>
                    <a:pt x="234" y="3935"/>
                    <a:pt x="0" y="4168"/>
                    <a:pt x="0" y="4459"/>
                  </a:cubicBezTo>
                  <a:cubicBezTo>
                    <a:pt x="0" y="4751"/>
                    <a:pt x="234" y="4984"/>
                    <a:pt x="525" y="4984"/>
                  </a:cubicBezTo>
                  <a:lnTo>
                    <a:pt x="8393" y="4984"/>
                  </a:lnTo>
                  <a:cubicBezTo>
                    <a:pt x="8669" y="4984"/>
                    <a:pt x="8902" y="4751"/>
                    <a:pt x="8902" y="4459"/>
                  </a:cubicBezTo>
                  <a:cubicBezTo>
                    <a:pt x="8902" y="4168"/>
                    <a:pt x="8669" y="3935"/>
                    <a:pt x="8393" y="3935"/>
                  </a:cubicBezTo>
                  <a:lnTo>
                    <a:pt x="8014" y="3935"/>
                  </a:lnTo>
                  <a:cubicBezTo>
                    <a:pt x="7664" y="2493"/>
                    <a:pt x="6469" y="1370"/>
                    <a:pt x="4983" y="1152"/>
                  </a:cubicBezTo>
                  <a:lnTo>
                    <a:pt x="4983" y="525"/>
                  </a:lnTo>
                  <a:cubicBezTo>
                    <a:pt x="4983" y="234"/>
                    <a:pt x="4735" y="1"/>
                    <a:pt x="4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7084388" y="2119775"/>
              <a:ext cx="182525" cy="87450"/>
            </a:xfrm>
            <a:custGeom>
              <a:avLst/>
              <a:gdLst/>
              <a:ahLst/>
              <a:cxnLst/>
              <a:rect l="l" t="t" r="r" b="b"/>
              <a:pathLst>
                <a:path w="7301" h="3498" extrusionOk="0">
                  <a:moveTo>
                    <a:pt x="0" y="1"/>
                  </a:moveTo>
                  <a:lnTo>
                    <a:pt x="0" y="3497"/>
                  </a:lnTo>
                  <a:cubicBezTo>
                    <a:pt x="715" y="2215"/>
                    <a:pt x="2084" y="1341"/>
                    <a:pt x="3658" y="1341"/>
                  </a:cubicBezTo>
                  <a:cubicBezTo>
                    <a:pt x="5216" y="1341"/>
                    <a:pt x="6586" y="2215"/>
                    <a:pt x="7300" y="3497"/>
                  </a:cubicBezTo>
                  <a:lnTo>
                    <a:pt x="7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7048688" y="2308450"/>
              <a:ext cx="253925" cy="106775"/>
            </a:xfrm>
            <a:custGeom>
              <a:avLst/>
              <a:gdLst/>
              <a:ahLst/>
              <a:cxnLst/>
              <a:rect l="l" t="t" r="r" b="b"/>
              <a:pathLst>
                <a:path w="10157" h="4271" extrusionOk="0">
                  <a:moveTo>
                    <a:pt x="1428" y="1"/>
                  </a:moveTo>
                  <a:lnTo>
                    <a:pt x="1428" y="3235"/>
                  </a:lnTo>
                  <a:lnTo>
                    <a:pt x="525" y="3235"/>
                  </a:lnTo>
                  <a:cubicBezTo>
                    <a:pt x="233" y="3235"/>
                    <a:pt x="0" y="3468"/>
                    <a:pt x="0" y="3746"/>
                  </a:cubicBezTo>
                  <a:cubicBezTo>
                    <a:pt x="0" y="4037"/>
                    <a:pt x="233" y="4270"/>
                    <a:pt x="525" y="4270"/>
                  </a:cubicBezTo>
                  <a:lnTo>
                    <a:pt x="9646" y="4270"/>
                  </a:lnTo>
                  <a:cubicBezTo>
                    <a:pt x="9923" y="4270"/>
                    <a:pt x="10156" y="4037"/>
                    <a:pt x="10156" y="3746"/>
                  </a:cubicBezTo>
                  <a:cubicBezTo>
                    <a:pt x="10156" y="3468"/>
                    <a:pt x="9923" y="3235"/>
                    <a:pt x="9646" y="3235"/>
                  </a:cubicBezTo>
                  <a:lnTo>
                    <a:pt x="8728" y="3235"/>
                  </a:lnTo>
                  <a:lnTo>
                    <a:pt x="8728" y="1"/>
                  </a:lnTo>
                  <a:cubicBezTo>
                    <a:pt x="8014" y="1283"/>
                    <a:pt x="6644" y="2157"/>
                    <a:pt x="5086" y="2157"/>
                  </a:cubicBezTo>
                  <a:cubicBezTo>
                    <a:pt x="3512" y="2157"/>
                    <a:pt x="2143" y="1283"/>
                    <a:pt x="1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7149588" y="2230500"/>
              <a:ext cx="52100" cy="52125"/>
            </a:xfrm>
            <a:custGeom>
              <a:avLst/>
              <a:gdLst/>
              <a:ahLst/>
              <a:cxnLst/>
              <a:rect l="l" t="t" r="r" b="b"/>
              <a:pathLst>
                <a:path w="2084" h="2085" extrusionOk="0">
                  <a:moveTo>
                    <a:pt x="1050" y="1"/>
                  </a:moveTo>
                  <a:cubicBezTo>
                    <a:pt x="467" y="1"/>
                    <a:pt x="1" y="467"/>
                    <a:pt x="1" y="1036"/>
                  </a:cubicBezTo>
                  <a:cubicBezTo>
                    <a:pt x="1" y="1619"/>
                    <a:pt x="467" y="2085"/>
                    <a:pt x="1050" y="2085"/>
                  </a:cubicBezTo>
                  <a:cubicBezTo>
                    <a:pt x="1617" y="2085"/>
                    <a:pt x="2084" y="1619"/>
                    <a:pt x="2084" y="1036"/>
                  </a:cubicBezTo>
                  <a:cubicBezTo>
                    <a:pt x="2084" y="467"/>
                    <a:pt x="1617" y="1"/>
                    <a:pt x="1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7097488" y="2179525"/>
              <a:ext cx="156650" cy="156650"/>
            </a:xfrm>
            <a:custGeom>
              <a:avLst/>
              <a:gdLst/>
              <a:ahLst/>
              <a:cxnLst/>
              <a:rect l="l" t="t" r="r" b="b"/>
              <a:pathLst>
                <a:path w="6266" h="6266" extrusionOk="0">
                  <a:moveTo>
                    <a:pt x="3134" y="991"/>
                  </a:moveTo>
                  <a:cubicBezTo>
                    <a:pt x="4284" y="991"/>
                    <a:pt x="5217" y="1923"/>
                    <a:pt x="5217" y="3075"/>
                  </a:cubicBezTo>
                  <a:cubicBezTo>
                    <a:pt x="5217" y="4225"/>
                    <a:pt x="4284" y="5158"/>
                    <a:pt x="3134" y="5158"/>
                  </a:cubicBezTo>
                  <a:cubicBezTo>
                    <a:pt x="1982" y="5158"/>
                    <a:pt x="1036" y="4225"/>
                    <a:pt x="1036" y="3075"/>
                  </a:cubicBezTo>
                  <a:cubicBezTo>
                    <a:pt x="1036" y="1923"/>
                    <a:pt x="1982" y="991"/>
                    <a:pt x="3134" y="991"/>
                  </a:cubicBezTo>
                  <a:close/>
                  <a:moveTo>
                    <a:pt x="3134" y="0"/>
                  </a:moveTo>
                  <a:cubicBezTo>
                    <a:pt x="1399" y="0"/>
                    <a:pt x="1" y="1399"/>
                    <a:pt x="1" y="3133"/>
                  </a:cubicBezTo>
                  <a:cubicBezTo>
                    <a:pt x="1" y="4852"/>
                    <a:pt x="1399" y="6265"/>
                    <a:pt x="3134" y="6265"/>
                  </a:cubicBezTo>
                  <a:cubicBezTo>
                    <a:pt x="4853" y="6265"/>
                    <a:pt x="6266" y="4852"/>
                    <a:pt x="6266" y="3133"/>
                  </a:cubicBezTo>
                  <a:cubicBezTo>
                    <a:pt x="6266" y="1399"/>
                    <a:pt x="4853" y="0"/>
                    <a:pt x="3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7293113" y="2198825"/>
              <a:ext cx="66300" cy="115125"/>
            </a:xfrm>
            <a:custGeom>
              <a:avLst/>
              <a:gdLst/>
              <a:ahLst/>
              <a:cxnLst/>
              <a:rect l="l" t="t" r="r" b="b"/>
              <a:pathLst>
                <a:path w="2652" h="4605" extrusionOk="0">
                  <a:moveTo>
                    <a:pt x="0" y="1"/>
                  </a:moveTo>
                  <a:lnTo>
                    <a:pt x="0" y="4605"/>
                  </a:lnTo>
                  <a:cubicBezTo>
                    <a:pt x="700" y="4357"/>
                    <a:pt x="1399" y="4094"/>
                    <a:pt x="1399" y="4094"/>
                  </a:cubicBezTo>
                  <a:cubicBezTo>
                    <a:pt x="1603" y="4022"/>
                    <a:pt x="1734" y="3832"/>
                    <a:pt x="1734" y="3614"/>
                  </a:cubicBezTo>
                  <a:lnTo>
                    <a:pt x="1734" y="2827"/>
                  </a:lnTo>
                  <a:lnTo>
                    <a:pt x="2127" y="2827"/>
                  </a:lnTo>
                  <a:cubicBezTo>
                    <a:pt x="2419" y="2827"/>
                    <a:pt x="2652" y="2594"/>
                    <a:pt x="2652" y="2303"/>
                  </a:cubicBezTo>
                  <a:cubicBezTo>
                    <a:pt x="2652" y="2012"/>
                    <a:pt x="2419" y="1778"/>
                    <a:pt x="2127" y="1778"/>
                  </a:cubicBezTo>
                  <a:lnTo>
                    <a:pt x="1734" y="1778"/>
                  </a:lnTo>
                  <a:lnTo>
                    <a:pt x="1734" y="1021"/>
                  </a:lnTo>
                  <a:cubicBezTo>
                    <a:pt x="1734" y="802"/>
                    <a:pt x="1603" y="598"/>
                    <a:pt x="1399" y="525"/>
                  </a:cubicBezTo>
                  <a:cubicBezTo>
                    <a:pt x="1399" y="525"/>
                    <a:pt x="655" y="2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4"/>
          <p:cNvGrpSpPr/>
          <p:nvPr/>
        </p:nvGrpSpPr>
        <p:grpSpPr>
          <a:xfrm>
            <a:off x="6843296" y="3118138"/>
            <a:ext cx="446950" cy="334400"/>
            <a:chOff x="7695963" y="2025075"/>
            <a:chExt cx="446950" cy="334400"/>
          </a:xfrm>
        </p:grpSpPr>
        <p:sp>
          <p:nvSpPr>
            <p:cNvPr id="642" name="Google Shape;642;p44"/>
            <p:cNvSpPr/>
            <p:nvPr/>
          </p:nvSpPr>
          <p:spPr>
            <a:xfrm>
              <a:off x="7894838" y="2222500"/>
              <a:ext cx="48850" cy="25900"/>
            </a:xfrm>
            <a:custGeom>
              <a:avLst/>
              <a:gdLst/>
              <a:ahLst/>
              <a:cxnLst/>
              <a:rect l="l" t="t" r="r" b="b"/>
              <a:pathLst>
                <a:path w="1954" h="1036" extrusionOk="0">
                  <a:moveTo>
                    <a:pt x="976" y="0"/>
                  </a:moveTo>
                  <a:cubicBezTo>
                    <a:pt x="393" y="0"/>
                    <a:pt x="1" y="307"/>
                    <a:pt x="1" y="525"/>
                  </a:cubicBezTo>
                  <a:cubicBezTo>
                    <a:pt x="1" y="729"/>
                    <a:pt x="393" y="1035"/>
                    <a:pt x="976" y="1035"/>
                  </a:cubicBezTo>
                  <a:cubicBezTo>
                    <a:pt x="1574" y="1035"/>
                    <a:pt x="1953" y="729"/>
                    <a:pt x="1953" y="525"/>
                  </a:cubicBezTo>
                  <a:cubicBezTo>
                    <a:pt x="1953" y="307"/>
                    <a:pt x="1574"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7695963" y="2025075"/>
              <a:ext cx="446950" cy="334400"/>
            </a:xfrm>
            <a:custGeom>
              <a:avLst/>
              <a:gdLst/>
              <a:ahLst/>
              <a:cxnLst/>
              <a:rect l="l" t="t" r="r" b="b"/>
              <a:pathLst>
                <a:path w="17878" h="13376" extrusionOk="0">
                  <a:moveTo>
                    <a:pt x="8931" y="6848"/>
                  </a:moveTo>
                  <a:cubicBezTo>
                    <a:pt x="10068" y="6848"/>
                    <a:pt x="10957" y="7534"/>
                    <a:pt x="10957" y="8422"/>
                  </a:cubicBezTo>
                  <a:cubicBezTo>
                    <a:pt x="10957" y="9296"/>
                    <a:pt x="10068" y="9981"/>
                    <a:pt x="8931" y="9981"/>
                  </a:cubicBezTo>
                  <a:cubicBezTo>
                    <a:pt x="7810" y="9981"/>
                    <a:pt x="6921" y="9296"/>
                    <a:pt x="6921" y="8422"/>
                  </a:cubicBezTo>
                  <a:cubicBezTo>
                    <a:pt x="6921" y="7534"/>
                    <a:pt x="7810" y="6848"/>
                    <a:pt x="8931" y="6848"/>
                  </a:cubicBezTo>
                  <a:close/>
                  <a:moveTo>
                    <a:pt x="8931" y="1"/>
                  </a:moveTo>
                  <a:cubicBezTo>
                    <a:pt x="8101" y="1"/>
                    <a:pt x="7416" y="657"/>
                    <a:pt x="7373" y="1487"/>
                  </a:cubicBezTo>
                  <a:lnTo>
                    <a:pt x="7373" y="5275"/>
                  </a:lnTo>
                  <a:cubicBezTo>
                    <a:pt x="7373" y="5566"/>
                    <a:pt x="7140" y="5799"/>
                    <a:pt x="6848" y="5799"/>
                  </a:cubicBezTo>
                  <a:cubicBezTo>
                    <a:pt x="6557" y="5799"/>
                    <a:pt x="6324" y="5566"/>
                    <a:pt x="6324" y="5275"/>
                  </a:cubicBezTo>
                  <a:lnTo>
                    <a:pt x="6324" y="1895"/>
                  </a:lnTo>
                  <a:cubicBezTo>
                    <a:pt x="5493" y="2289"/>
                    <a:pt x="4735" y="2856"/>
                    <a:pt x="4138" y="3571"/>
                  </a:cubicBezTo>
                  <a:cubicBezTo>
                    <a:pt x="3191" y="4692"/>
                    <a:pt x="2666" y="6120"/>
                    <a:pt x="2666" y="7592"/>
                  </a:cubicBezTo>
                  <a:lnTo>
                    <a:pt x="2666" y="8014"/>
                  </a:lnTo>
                  <a:lnTo>
                    <a:pt x="438" y="8466"/>
                  </a:lnTo>
                  <a:cubicBezTo>
                    <a:pt x="292" y="8495"/>
                    <a:pt x="175" y="8583"/>
                    <a:pt x="88" y="8713"/>
                  </a:cubicBezTo>
                  <a:cubicBezTo>
                    <a:pt x="15" y="8830"/>
                    <a:pt x="1" y="8976"/>
                    <a:pt x="30" y="9121"/>
                  </a:cubicBezTo>
                  <a:cubicBezTo>
                    <a:pt x="409" y="10506"/>
                    <a:pt x="1516" y="11642"/>
                    <a:pt x="3264" y="12385"/>
                  </a:cubicBezTo>
                  <a:cubicBezTo>
                    <a:pt x="4735" y="13026"/>
                    <a:pt x="6658" y="13376"/>
                    <a:pt x="8684" y="13376"/>
                  </a:cubicBezTo>
                  <a:cubicBezTo>
                    <a:pt x="10782" y="13376"/>
                    <a:pt x="12822" y="12997"/>
                    <a:pt x="14439" y="12342"/>
                  </a:cubicBezTo>
                  <a:cubicBezTo>
                    <a:pt x="16304" y="11569"/>
                    <a:pt x="17484" y="10448"/>
                    <a:pt x="17848" y="9121"/>
                  </a:cubicBezTo>
                  <a:cubicBezTo>
                    <a:pt x="17877" y="8976"/>
                    <a:pt x="17863" y="8830"/>
                    <a:pt x="17790" y="8713"/>
                  </a:cubicBezTo>
                  <a:cubicBezTo>
                    <a:pt x="17702" y="8583"/>
                    <a:pt x="17586" y="8495"/>
                    <a:pt x="17440" y="8466"/>
                  </a:cubicBezTo>
                  <a:lnTo>
                    <a:pt x="15211" y="8014"/>
                  </a:lnTo>
                  <a:lnTo>
                    <a:pt x="15211" y="7592"/>
                  </a:lnTo>
                  <a:cubicBezTo>
                    <a:pt x="15211" y="6120"/>
                    <a:pt x="14687" y="4692"/>
                    <a:pt x="13739" y="3571"/>
                  </a:cubicBezTo>
                  <a:cubicBezTo>
                    <a:pt x="13127" y="2856"/>
                    <a:pt x="12385" y="2289"/>
                    <a:pt x="11554" y="1895"/>
                  </a:cubicBezTo>
                  <a:lnTo>
                    <a:pt x="11554" y="5275"/>
                  </a:lnTo>
                  <a:cubicBezTo>
                    <a:pt x="11554" y="5566"/>
                    <a:pt x="11321" y="5799"/>
                    <a:pt x="11029" y="5799"/>
                  </a:cubicBezTo>
                  <a:cubicBezTo>
                    <a:pt x="10738" y="5799"/>
                    <a:pt x="10505" y="5566"/>
                    <a:pt x="10505" y="5275"/>
                  </a:cubicBezTo>
                  <a:lnTo>
                    <a:pt x="10505" y="1487"/>
                  </a:lnTo>
                  <a:cubicBezTo>
                    <a:pt x="10462" y="657"/>
                    <a:pt x="9776" y="1"/>
                    <a:pt x="8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4" name="Picture 6" descr="Lightweight - Free miscellaneous icons">
            <a:extLst>
              <a:ext uri="{FF2B5EF4-FFF2-40B4-BE49-F238E27FC236}">
                <a16:creationId xmlns:a16="http://schemas.microsoft.com/office/drawing/2014/main" id="{284D9D24-C5DF-D5E3-EDBE-A43CBB505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542" y="1346901"/>
            <a:ext cx="522524" cy="5225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ctv - Free security icons">
            <a:extLst>
              <a:ext uri="{FF2B5EF4-FFF2-40B4-BE49-F238E27FC236}">
                <a16:creationId xmlns:a16="http://schemas.microsoft.com/office/drawing/2014/main" id="{2939353C-5D01-3A28-62D7-A79C4C3C0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731" y="2997593"/>
            <a:ext cx="760214" cy="760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p:nvPr/>
        </p:nvSpPr>
        <p:spPr>
          <a:xfrm rot="-1799476">
            <a:off x="825243" y="2368209"/>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txBox="1">
            <a:spLocks noGrp="1"/>
          </p:cNvSpPr>
          <p:nvPr>
            <p:ph type="title"/>
          </p:nvPr>
        </p:nvSpPr>
        <p:spPr>
          <a:xfrm>
            <a:off x="2446719" y="2236018"/>
            <a:ext cx="30999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Results</a:t>
            </a:r>
            <a:endParaRPr dirty="0"/>
          </a:p>
        </p:txBody>
      </p:sp>
      <p:sp>
        <p:nvSpPr>
          <p:cNvPr id="420" name="Google Shape;420;p39"/>
          <p:cNvSpPr txBox="1">
            <a:spLocks noGrp="1"/>
          </p:cNvSpPr>
          <p:nvPr>
            <p:ph type="title" idx="2"/>
          </p:nvPr>
        </p:nvSpPr>
        <p:spPr>
          <a:xfrm>
            <a:off x="971244" y="2462068"/>
            <a:ext cx="1135800" cy="6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tr-TR" dirty="0"/>
              <a:t>4</a:t>
            </a:r>
            <a:endParaRPr dirty="0"/>
          </a:p>
        </p:txBody>
      </p:sp>
      <p:sp>
        <p:nvSpPr>
          <p:cNvPr id="4" name="Subtitle 3">
            <a:extLst>
              <a:ext uri="{FF2B5EF4-FFF2-40B4-BE49-F238E27FC236}">
                <a16:creationId xmlns:a16="http://schemas.microsoft.com/office/drawing/2014/main" id="{521E6B1C-256B-3A40-7D3C-C81A6843E645}"/>
              </a:ext>
            </a:extLst>
          </p:cNvPr>
          <p:cNvSpPr>
            <a:spLocks noGrp="1"/>
          </p:cNvSpPr>
          <p:nvPr>
            <p:ph type="subTitle" idx="1"/>
          </p:nvPr>
        </p:nvSpPr>
        <p:spPr/>
        <p:txBody>
          <a:bodyPr/>
          <a:lstStyle/>
          <a:p>
            <a:endParaRPr lang="en-US"/>
          </a:p>
        </p:txBody>
      </p:sp>
      <p:pic>
        <p:nvPicPr>
          <p:cNvPr id="6146" name="Picture 2" descr="No fire - Free signs icons">
            <a:extLst>
              <a:ext uri="{FF2B5EF4-FFF2-40B4-BE49-F238E27FC236}">
                <a16:creationId xmlns:a16="http://schemas.microsoft.com/office/drawing/2014/main" id="{43829190-E33A-1E25-17A0-2F752B88F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115" y="347980"/>
            <a:ext cx="2223770" cy="222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914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7"/>
          <p:cNvSpPr txBox="1">
            <a:spLocks noGrp="1"/>
          </p:cNvSpPr>
          <p:nvPr>
            <p:ph type="title"/>
          </p:nvPr>
        </p:nvSpPr>
        <p:spPr>
          <a:xfrm>
            <a:off x="5286500" y="602597"/>
            <a:ext cx="2886000" cy="3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Results</a:t>
            </a:r>
            <a:endParaRPr dirty="0"/>
          </a:p>
        </p:txBody>
      </p:sp>
      <p:grpSp>
        <p:nvGrpSpPr>
          <p:cNvPr id="876" name="Google Shape;876;p57"/>
          <p:cNvGrpSpPr/>
          <p:nvPr/>
        </p:nvGrpSpPr>
        <p:grpSpPr>
          <a:xfrm>
            <a:off x="1046293" y="1176724"/>
            <a:ext cx="3612004" cy="2790052"/>
            <a:chOff x="1121086" y="1178659"/>
            <a:chExt cx="3612004" cy="2790052"/>
          </a:xfrm>
        </p:grpSpPr>
        <p:sp>
          <p:nvSpPr>
            <p:cNvPr id="877" name="Google Shape;877;p57"/>
            <p:cNvSpPr/>
            <p:nvPr/>
          </p:nvSpPr>
          <p:spPr>
            <a:xfrm>
              <a:off x="2478463" y="3580144"/>
              <a:ext cx="897240" cy="325258"/>
            </a:xfrm>
            <a:custGeom>
              <a:avLst/>
              <a:gdLst/>
              <a:ahLst/>
              <a:cxnLst/>
              <a:rect l="l" t="t" r="r" b="b"/>
              <a:pathLst>
                <a:path w="20326" h="9884" extrusionOk="0">
                  <a:moveTo>
                    <a:pt x="2967" y="0"/>
                  </a:moveTo>
                  <a:lnTo>
                    <a:pt x="0" y="9884"/>
                  </a:lnTo>
                  <a:lnTo>
                    <a:pt x="20325" y="9884"/>
                  </a:lnTo>
                  <a:lnTo>
                    <a:pt x="17359"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2411169" y="3905399"/>
              <a:ext cx="1031831" cy="63312"/>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1121086" y="1178659"/>
              <a:ext cx="3612004" cy="24015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2870537" y="3370723"/>
              <a:ext cx="113100" cy="11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65BA0E7-1113-7EE5-0C57-25A30DEC2E63}"/>
              </a:ext>
            </a:extLst>
          </p:cNvPr>
          <p:cNvPicPr>
            <a:picLocks noChangeAspect="1"/>
          </p:cNvPicPr>
          <p:nvPr/>
        </p:nvPicPr>
        <p:blipFill>
          <a:blip r:embed="rId3"/>
          <a:stretch>
            <a:fillRect/>
          </a:stretch>
        </p:blipFill>
        <p:spPr>
          <a:xfrm>
            <a:off x="1119963" y="1240033"/>
            <a:ext cx="3452037" cy="2065446"/>
          </a:xfrm>
          <a:prstGeom prst="rect">
            <a:avLst/>
          </a:prstGeom>
        </p:spPr>
      </p:pic>
      <p:sp>
        <p:nvSpPr>
          <p:cNvPr id="4" name="Text Placeholder 3">
            <a:extLst>
              <a:ext uri="{FF2B5EF4-FFF2-40B4-BE49-F238E27FC236}">
                <a16:creationId xmlns:a16="http://schemas.microsoft.com/office/drawing/2014/main" id="{173FB705-22AA-A07E-CEE0-86A5774FFB18}"/>
              </a:ext>
            </a:extLst>
          </p:cNvPr>
          <p:cNvSpPr>
            <a:spLocks noGrp="1"/>
          </p:cNvSpPr>
          <p:nvPr>
            <p:ph type="body" idx="1"/>
          </p:nvPr>
        </p:nvSpPr>
        <p:spPr>
          <a:xfrm>
            <a:off x="5286500" y="1459684"/>
            <a:ext cx="2886000" cy="2617365"/>
          </a:xfrm>
        </p:spPr>
        <p:txBody>
          <a:bodyPr/>
          <a:lstStyle/>
          <a:p>
            <a:r>
              <a:rPr lang="tr-TR" dirty="0" err="1"/>
              <a:t>We</a:t>
            </a:r>
            <a:r>
              <a:rPr lang="tr-TR" dirty="0"/>
              <a:t> </a:t>
            </a:r>
            <a:r>
              <a:rPr lang="tr-TR" dirty="0" err="1"/>
              <a:t>will</a:t>
            </a:r>
            <a:r>
              <a:rPr lang="tr-TR" dirty="0"/>
              <a:t> </a:t>
            </a:r>
            <a:r>
              <a:rPr lang="tr-TR" dirty="0" err="1"/>
              <a:t>show</a:t>
            </a:r>
            <a:r>
              <a:rPr lang="tr-TR" dirty="0"/>
              <a:t> </a:t>
            </a:r>
            <a:r>
              <a:rPr lang="tr-TR" dirty="0" err="1"/>
              <a:t>you</a:t>
            </a:r>
            <a:r>
              <a:rPr lang="tr-TR" dirty="0"/>
              <a:t> a demo </a:t>
            </a:r>
            <a:r>
              <a:rPr lang="tr-TR" dirty="0" err="1"/>
              <a:t>from</a:t>
            </a:r>
            <a:r>
              <a:rPr lang="tr-TR" dirty="0"/>
              <a:t> </a:t>
            </a:r>
            <a:r>
              <a:rPr lang="tr-TR" dirty="0" err="1"/>
              <a:t>our</a:t>
            </a:r>
            <a:r>
              <a:rPr lang="tr-TR" dirty="0"/>
              <a:t> </a:t>
            </a:r>
            <a:r>
              <a:rPr lang="tr-TR" dirty="0" err="1"/>
              <a:t>real</a:t>
            </a:r>
            <a:r>
              <a:rPr lang="tr-TR" dirty="0"/>
              <a:t> program </a:t>
            </a:r>
            <a:r>
              <a:rPr lang="tr-TR" dirty="0" err="1"/>
              <a:t>now</a:t>
            </a:r>
            <a:r>
              <a:rPr lang="tr-TR" dirty="0"/>
              <a:t>.</a:t>
            </a:r>
          </a:p>
          <a:p>
            <a:r>
              <a:rPr lang="tr-TR" dirty="0" err="1"/>
              <a:t>For</a:t>
            </a:r>
            <a:r>
              <a:rPr lang="tr-TR" dirty="0"/>
              <a:t> </a:t>
            </a:r>
            <a:r>
              <a:rPr lang="tr-TR" dirty="0" err="1"/>
              <a:t>faster</a:t>
            </a:r>
            <a:r>
              <a:rPr lang="tr-TR" dirty="0"/>
              <a:t> </a:t>
            </a:r>
            <a:r>
              <a:rPr lang="tr-TR" dirty="0" err="1"/>
              <a:t>configuration</a:t>
            </a:r>
            <a:r>
              <a:rPr lang="tr-TR" dirty="0"/>
              <a:t> </a:t>
            </a:r>
            <a:r>
              <a:rPr lang="tr-TR" dirty="0" err="1"/>
              <a:t>phase</a:t>
            </a:r>
            <a:r>
              <a:rPr lang="tr-TR" dirty="0"/>
              <a:t>, </a:t>
            </a:r>
            <a:r>
              <a:rPr lang="tr-TR" dirty="0" err="1"/>
              <a:t>please</a:t>
            </a:r>
            <a:r>
              <a:rPr lang="tr-TR" dirty="0"/>
              <a:t> </a:t>
            </a:r>
            <a:r>
              <a:rPr lang="tr-TR" dirty="0" err="1"/>
              <a:t>make</a:t>
            </a:r>
            <a:r>
              <a:rPr lang="tr-TR" dirty="0"/>
              <a:t> </a:t>
            </a:r>
            <a:r>
              <a:rPr lang="tr-TR" dirty="0" err="1"/>
              <a:t>the</a:t>
            </a:r>
            <a:r>
              <a:rPr lang="tr-TR" dirty="0"/>
              <a:t> </a:t>
            </a:r>
            <a:r>
              <a:rPr lang="tr-TR" dirty="0" err="1"/>
              <a:t>place</a:t>
            </a:r>
            <a:r>
              <a:rPr lang="tr-TR" dirty="0"/>
              <a:t> </a:t>
            </a:r>
            <a:r>
              <a:rPr lang="tr-TR" dirty="0" err="1"/>
              <a:t>dark</a:t>
            </a:r>
            <a:r>
              <a:rPr lang="tr-TR"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4"/>
        <p:cNvGrpSpPr/>
        <p:nvPr/>
      </p:nvGrpSpPr>
      <p:grpSpPr>
        <a:xfrm>
          <a:off x="0" y="0"/>
          <a:ext cx="0" cy="0"/>
          <a:chOff x="0" y="0"/>
          <a:chExt cx="0" cy="0"/>
        </a:xfrm>
      </p:grpSpPr>
      <p:sp>
        <p:nvSpPr>
          <p:cNvPr id="515" name="Google Shape;515;p42"/>
          <p:cNvSpPr txBox="1">
            <a:spLocks noGrp="1"/>
          </p:cNvSpPr>
          <p:nvPr>
            <p:ph type="title"/>
          </p:nvPr>
        </p:nvSpPr>
        <p:spPr>
          <a:xfrm>
            <a:off x="4993375" y="2855167"/>
            <a:ext cx="3740078" cy="228833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Thank you for listening</a:t>
            </a:r>
            <a:br>
              <a:rPr lang="tr-TR" dirty="0"/>
            </a:br>
            <a:r>
              <a:rPr lang="tr-TR" dirty="0"/>
              <a:t>R</a:t>
            </a:r>
            <a:r>
              <a:rPr lang="en-US" dirty="0" err="1"/>
              <a:t>emember</a:t>
            </a:r>
            <a:r>
              <a:rPr lang="en-US" dirty="0"/>
              <a:t>: every second in a fire can be equal to a life.</a:t>
            </a:r>
            <a:br>
              <a:rPr lang="en-US" dirty="0"/>
            </a:br>
            <a:br>
              <a:rPr lang="en-US" dirty="0"/>
            </a:br>
            <a:endParaRPr lang="en-US" dirty="0"/>
          </a:p>
        </p:txBody>
      </p:sp>
      <p:sp>
        <p:nvSpPr>
          <p:cNvPr id="516" name="Google Shape;516;p42"/>
          <p:cNvSpPr/>
          <p:nvPr/>
        </p:nvSpPr>
        <p:spPr>
          <a:xfrm rot="1799446" flipH="1">
            <a:off x="5074537" y="789799"/>
            <a:ext cx="3138877" cy="182630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 name="Google Shape;517;p42"/>
          <p:cNvPicPr preferRelativeResize="0"/>
          <p:nvPr/>
        </p:nvPicPr>
        <p:blipFill>
          <a:blip r:embed="rId4">
            <a:alphaModFix/>
          </a:blip>
          <a:stretch>
            <a:fillRect/>
          </a:stretch>
        </p:blipFill>
        <p:spPr>
          <a:xfrm>
            <a:off x="5765400" y="983104"/>
            <a:ext cx="1757148" cy="14396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36"/>
          <p:cNvSpPr txBox="1">
            <a:spLocks noGrp="1"/>
          </p:cNvSpPr>
          <p:nvPr>
            <p:ph type="title"/>
          </p:nvPr>
        </p:nvSpPr>
        <p:spPr>
          <a:xfrm>
            <a:off x="3080757" y="71687"/>
            <a:ext cx="2850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About</a:t>
            </a:r>
            <a:r>
              <a:rPr lang="tr-TR" dirty="0"/>
              <a:t> Us</a:t>
            </a:r>
            <a:endParaRPr dirty="0"/>
          </a:p>
        </p:txBody>
      </p:sp>
      <p:sp>
        <p:nvSpPr>
          <p:cNvPr id="40" name="Google Shape;863;p56">
            <a:extLst>
              <a:ext uri="{FF2B5EF4-FFF2-40B4-BE49-F238E27FC236}">
                <a16:creationId xmlns:a16="http://schemas.microsoft.com/office/drawing/2014/main" id="{16E0C9E0-E4E2-F306-5C9F-E6461F349C54}"/>
              </a:ext>
            </a:extLst>
          </p:cNvPr>
          <p:cNvSpPr txBox="1">
            <a:spLocks/>
          </p:cNvSpPr>
          <p:nvPr/>
        </p:nvSpPr>
        <p:spPr>
          <a:xfrm>
            <a:off x="5121048" y="1793432"/>
            <a:ext cx="2907300" cy="32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1pPr>
            <a:lvl2pPr marR="0" lvl="1"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2pPr>
            <a:lvl3pPr marR="0" lvl="2"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3pPr>
            <a:lvl4pPr marR="0" lvl="3"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4pPr>
            <a:lvl5pPr marR="0" lvl="4"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5pPr>
            <a:lvl6pPr marR="0" lvl="5"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6pPr>
            <a:lvl7pPr marR="0" lvl="6"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7pPr>
            <a:lvl8pPr marR="0" lvl="7"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8pPr>
            <a:lvl9pPr marR="0" lvl="8" algn="l" rtl="0">
              <a:lnSpc>
                <a:spcPct val="100000"/>
              </a:lnSpc>
              <a:spcBef>
                <a:spcPts val="0"/>
              </a:spcBef>
              <a:spcAft>
                <a:spcPts val="0"/>
              </a:spcAft>
              <a:buClr>
                <a:schemeClr val="dk1"/>
              </a:buClr>
              <a:buSzPts val="2500"/>
              <a:buFont typeface="Rammetto One"/>
              <a:buNone/>
              <a:defRPr sz="2500" b="0" i="0" u="none" strike="noStrike" cap="none">
                <a:solidFill>
                  <a:schemeClr val="dk1"/>
                </a:solidFill>
                <a:latin typeface="Rammetto One"/>
                <a:ea typeface="Rammetto One"/>
                <a:cs typeface="Rammetto One"/>
                <a:sym typeface="Rammetto One"/>
              </a:defRPr>
            </a:lvl9pPr>
          </a:lstStyle>
          <a:p>
            <a:pPr algn="ctr"/>
            <a:r>
              <a:rPr lang="tr-TR" sz="1400" dirty="0">
                <a:latin typeface="+mj-lt"/>
              </a:rPr>
              <a:t>Zeynep Ayca Tanışlı</a:t>
            </a:r>
            <a:endParaRPr lang="en-US" sz="1400" dirty="0">
              <a:latin typeface="+mj-lt"/>
            </a:endParaRPr>
          </a:p>
        </p:txBody>
      </p:sp>
      <p:sp>
        <p:nvSpPr>
          <p:cNvPr id="41" name="Google Shape;864;p56">
            <a:extLst>
              <a:ext uri="{FF2B5EF4-FFF2-40B4-BE49-F238E27FC236}">
                <a16:creationId xmlns:a16="http://schemas.microsoft.com/office/drawing/2014/main" id="{7758EB7A-E538-810B-9801-15EF3729E33C}"/>
              </a:ext>
            </a:extLst>
          </p:cNvPr>
          <p:cNvSpPr txBox="1">
            <a:spLocks/>
          </p:cNvSpPr>
          <p:nvPr/>
        </p:nvSpPr>
        <p:spPr>
          <a:xfrm>
            <a:off x="5121048" y="2148088"/>
            <a:ext cx="2907300" cy="45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Arial"/>
                <a:cs typeface="Arial"/>
                <a:sym typeface="Arial"/>
              </a:rPr>
              <a:t>TED </a:t>
            </a:r>
            <a:r>
              <a:rPr kumimoji="0" lang="tr-TR" sz="1400" b="0" i="0" u="none" strike="noStrike" kern="0" cap="none" spc="0" normalizeH="0" baseline="0" noProof="0" dirty="0" err="1">
                <a:ln>
                  <a:noFill/>
                </a:ln>
                <a:solidFill>
                  <a:srgbClr val="000000"/>
                </a:solidFill>
                <a:effectLst/>
                <a:uLnTx/>
                <a:uFillTx/>
                <a:latin typeface="Arial"/>
                <a:cs typeface="Arial"/>
                <a:sym typeface="Arial"/>
              </a:rPr>
              <a:t>University</a:t>
            </a:r>
            <a:endParaRPr kumimoji="0" lang="tr-TR"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Arial"/>
                <a:cs typeface="Arial"/>
                <a:sym typeface="Arial"/>
              </a:rPr>
              <a:t>Computer</a:t>
            </a:r>
            <a:r>
              <a:rPr kumimoji="0" lang="tr-TR" sz="1400" b="0" i="0" u="none" strike="noStrike" kern="0" cap="none" spc="0" normalizeH="0" baseline="0" noProof="0" dirty="0">
                <a:ln>
                  <a:noFill/>
                </a:ln>
                <a:solidFill>
                  <a:srgbClr val="000000"/>
                </a:solidFill>
                <a:effectLst/>
                <a:uLnTx/>
                <a:uFillTx/>
                <a:latin typeface="Arial"/>
                <a:cs typeface="Arial"/>
                <a:sym typeface="Arial"/>
              </a:rPr>
              <a:t> </a:t>
            </a:r>
            <a:r>
              <a:rPr kumimoji="0" lang="tr-TR" sz="1400" b="0" i="0" u="none" strike="noStrike" kern="0" cap="none" spc="0" normalizeH="0" baseline="0" noProof="0" dirty="0" err="1">
                <a:ln>
                  <a:noFill/>
                </a:ln>
                <a:solidFill>
                  <a:srgbClr val="000000"/>
                </a:solidFill>
                <a:effectLst/>
                <a:uLnTx/>
                <a:uFillTx/>
                <a:latin typeface="Arial"/>
                <a:cs typeface="Arial"/>
                <a:sym typeface="Arial"/>
              </a:rPr>
              <a:t>Engineering</a:t>
            </a:r>
            <a:r>
              <a:rPr kumimoji="0" lang="tr-TR" sz="1400" b="0" i="0" u="none" strike="noStrike" kern="0" cap="none" spc="0" normalizeH="0" baseline="0" noProof="0" dirty="0">
                <a:ln>
                  <a:noFill/>
                </a:ln>
                <a:solidFill>
                  <a:srgbClr val="000000"/>
                </a:solidFill>
                <a:effectLst/>
                <a:uLnTx/>
                <a:uFillTx/>
                <a:latin typeface="Arial"/>
                <a:cs typeface="Arial"/>
                <a:sym typeface="Arial"/>
              </a:rPr>
              <a:t> 4th Grade </a:t>
            </a:r>
            <a:r>
              <a:rPr kumimoji="0" lang="tr-TR" sz="1400" b="0" i="0" u="none" strike="noStrike" kern="0" cap="none" spc="0" normalizeH="0" baseline="0" noProof="0" dirty="0" err="1">
                <a:ln>
                  <a:noFill/>
                </a:ln>
                <a:solidFill>
                  <a:srgbClr val="000000"/>
                </a:solidFill>
                <a:effectLst/>
                <a:uLnTx/>
                <a:uFillTx/>
                <a:latin typeface="Arial"/>
                <a:cs typeface="Arial"/>
                <a:sym typeface="Arial"/>
              </a:rPr>
              <a:t>Student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 name="Google Shape;865;p56">
            <a:extLst>
              <a:ext uri="{FF2B5EF4-FFF2-40B4-BE49-F238E27FC236}">
                <a16:creationId xmlns:a16="http://schemas.microsoft.com/office/drawing/2014/main" id="{471F2F29-91A1-F7A7-3DE8-B648B4688FE6}"/>
              </a:ext>
            </a:extLst>
          </p:cNvPr>
          <p:cNvSpPr txBox="1">
            <a:spLocks/>
          </p:cNvSpPr>
          <p:nvPr/>
        </p:nvSpPr>
        <p:spPr>
          <a:xfrm>
            <a:off x="1218552" y="1778133"/>
            <a:ext cx="2907300" cy="32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tr-TR" dirty="0"/>
              <a:t>Zülal Karın</a:t>
            </a:r>
            <a:endParaRPr lang="en-US" dirty="0"/>
          </a:p>
        </p:txBody>
      </p:sp>
      <p:sp>
        <p:nvSpPr>
          <p:cNvPr id="43" name="Google Shape;866;p56">
            <a:extLst>
              <a:ext uri="{FF2B5EF4-FFF2-40B4-BE49-F238E27FC236}">
                <a16:creationId xmlns:a16="http://schemas.microsoft.com/office/drawing/2014/main" id="{656D63C5-6ED3-BF00-F854-A824296C4A26}"/>
              </a:ext>
            </a:extLst>
          </p:cNvPr>
          <p:cNvSpPr txBox="1">
            <a:spLocks/>
          </p:cNvSpPr>
          <p:nvPr/>
        </p:nvSpPr>
        <p:spPr>
          <a:xfrm>
            <a:off x="1218552" y="2132795"/>
            <a:ext cx="2907300" cy="45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tr-TR" dirty="0"/>
              <a:t>TED </a:t>
            </a:r>
            <a:r>
              <a:rPr lang="tr-TR" dirty="0" err="1"/>
              <a:t>University</a:t>
            </a:r>
            <a:endParaRPr lang="tr-TR" dirty="0"/>
          </a:p>
          <a:p>
            <a:r>
              <a:rPr lang="tr-TR" dirty="0" err="1"/>
              <a:t>Computer</a:t>
            </a:r>
            <a:r>
              <a:rPr lang="tr-TR" dirty="0"/>
              <a:t> </a:t>
            </a:r>
            <a:r>
              <a:rPr lang="tr-TR" dirty="0" err="1"/>
              <a:t>Engineering</a:t>
            </a:r>
            <a:r>
              <a:rPr lang="tr-TR" dirty="0"/>
              <a:t> 4th Grade </a:t>
            </a:r>
            <a:r>
              <a:rPr lang="tr-TR" dirty="0" err="1"/>
              <a:t>Student</a:t>
            </a:r>
            <a:endParaRPr lang="en-US" dirty="0"/>
          </a:p>
        </p:txBody>
      </p:sp>
      <p:pic>
        <p:nvPicPr>
          <p:cNvPr id="44" name="Google Shape;867;p56">
            <a:extLst>
              <a:ext uri="{FF2B5EF4-FFF2-40B4-BE49-F238E27FC236}">
                <a16:creationId xmlns:a16="http://schemas.microsoft.com/office/drawing/2014/main" id="{C4A25E18-AA18-E977-BAA0-316B6D5332B0}"/>
              </a:ext>
            </a:extLst>
          </p:cNvPr>
          <p:cNvPicPr preferRelativeResize="0"/>
          <p:nvPr/>
        </p:nvPicPr>
        <p:blipFill rotWithShape="1">
          <a:blip r:embed="rId3"/>
          <a:srcRect l="-23526" t="-14" r="-9743" b="21972"/>
          <a:stretch/>
        </p:blipFill>
        <p:spPr>
          <a:xfrm>
            <a:off x="5588415" y="500455"/>
            <a:ext cx="2000700" cy="1292400"/>
          </a:xfrm>
          <a:prstGeom prst="ellipse">
            <a:avLst/>
          </a:prstGeom>
          <a:noFill/>
          <a:ln w="9525" cap="flat" cmpd="sng">
            <a:solidFill>
              <a:schemeClr val="dk1"/>
            </a:solidFill>
            <a:prstDash val="solid"/>
            <a:round/>
            <a:headEnd type="none" w="sm" len="sm"/>
            <a:tailEnd type="none" w="sm" len="sm"/>
          </a:ln>
        </p:spPr>
      </p:pic>
      <p:pic>
        <p:nvPicPr>
          <p:cNvPr id="46" name="Google Shape;869;p56">
            <a:extLst>
              <a:ext uri="{FF2B5EF4-FFF2-40B4-BE49-F238E27FC236}">
                <a16:creationId xmlns:a16="http://schemas.microsoft.com/office/drawing/2014/main" id="{9811281F-6567-A02A-1F2C-4FCC69A4FCB8}"/>
              </a:ext>
            </a:extLst>
          </p:cNvPr>
          <p:cNvPicPr preferRelativeResize="0"/>
          <p:nvPr/>
        </p:nvPicPr>
        <p:blipFill rotWithShape="1">
          <a:blip r:embed="rId4"/>
          <a:srcRect t="20720" b="20720"/>
          <a:stretch/>
        </p:blipFill>
        <p:spPr>
          <a:xfrm>
            <a:off x="1568965" y="500385"/>
            <a:ext cx="2000700" cy="1292400"/>
          </a:xfrm>
          <a:prstGeom prst="ellipse">
            <a:avLst/>
          </a:prstGeom>
          <a:noFill/>
          <a:ln w="9525" cap="flat" cmpd="sng">
            <a:solidFill>
              <a:schemeClr val="dk1"/>
            </a:solidFill>
            <a:prstDash val="solid"/>
            <a:round/>
            <a:headEnd type="none" w="sm" len="sm"/>
            <a:tailEnd type="none" w="sm" len="sm"/>
          </a:ln>
        </p:spPr>
      </p:pic>
      <p:sp>
        <p:nvSpPr>
          <p:cNvPr id="49" name="Google Shape;865;p56">
            <a:extLst>
              <a:ext uri="{FF2B5EF4-FFF2-40B4-BE49-F238E27FC236}">
                <a16:creationId xmlns:a16="http://schemas.microsoft.com/office/drawing/2014/main" id="{36192F4B-6965-3201-BCCC-455061100A88}"/>
              </a:ext>
            </a:extLst>
          </p:cNvPr>
          <p:cNvSpPr txBox="1">
            <a:spLocks/>
          </p:cNvSpPr>
          <p:nvPr/>
        </p:nvSpPr>
        <p:spPr>
          <a:xfrm>
            <a:off x="3134415" y="3925944"/>
            <a:ext cx="2907300" cy="32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tr-TR" dirty="0"/>
              <a:t>Fuat Yiğit Koçyiğit</a:t>
            </a:r>
            <a:endParaRPr lang="en-US" dirty="0"/>
          </a:p>
        </p:txBody>
      </p:sp>
      <p:sp>
        <p:nvSpPr>
          <p:cNvPr id="50" name="Google Shape;866;p56">
            <a:extLst>
              <a:ext uri="{FF2B5EF4-FFF2-40B4-BE49-F238E27FC236}">
                <a16:creationId xmlns:a16="http://schemas.microsoft.com/office/drawing/2014/main" id="{31CC58EA-5392-A34C-A36D-BCE175FEA70C}"/>
              </a:ext>
            </a:extLst>
          </p:cNvPr>
          <p:cNvSpPr txBox="1">
            <a:spLocks/>
          </p:cNvSpPr>
          <p:nvPr/>
        </p:nvSpPr>
        <p:spPr>
          <a:xfrm>
            <a:off x="3134415" y="4280606"/>
            <a:ext cx="2907300" cy="45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a:ln>
                  <a:noFill/>
                </a:ln>
                <a:solidFill>
                  <a:srgbClr val="000000"/>
                </a:solidFill>
                <a:effectLst/>
                <a:uLnTx/>
                <a:uFillTx/>
                <a:latin typeface="Arial"/>
                <a:cs typeface="Arial"/>
                <a:sym typeface="Arial"/>
              </a:rPr>
              <a:t>TED </a:t>
            </a:r>
            <a:r>
              <a:rPr kumimoji="0" lang="tr-TR" sz="1400" b="0" i="0" u="none" strike="noStrike" kern="0" cap="none" spc="0" normalizeH="0" baseline="0" noProof="0" dirty="0" err="1">
                <a:ln>
                  <a:noFill/>
                </a:ln>
                <a:solidFill>
                  <a:srgbClr val="000000"/>
                </a:solidFill>
                <a:effectLst/>
                <a:uLnTx/>
                <a:uFillTx/>
                <a:latin typeface="Arial"/>
                <a:cs typeface="Arial"/>
                <a:sym typeface="Arial"/>
              </a:rPr>
              <a:t>University</a:t>
            </a:r>
            <a:endParaRPr kumimoji="0" lang="tr-TR"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tr-TR" sz="1400" b="0" i="0" u="none" strike="noStrike" kern="0" cap="none" spc="0" normalizeH="0" baseline="0" noProof="0" dirty="0" err="1">
                <a:ln>
                  <a:noFill/>
                </a:ln>
                <a:solidFill>
                  <a:srgbClr val="000000"/>
                </a:solidFill>
                <a:effectLst/>
                <a:uLnTx/>
                <a:uFillTx/>
                <a:latin typeface="Arial"/>
                <a:cs typeface="Arial"/>
                <a:sym typeface="Arial"/>
              </a:rPr>
              <a:t>Computer</a:t>
            </a:r>
            <a:r>
              <a:rPr kumimoji="0" lang="tr-TR" sz="1400" b="0" i="0" u="none" strike="noStrike" kern="0" cap="none" spc="0" normalizeH="0" baseline="0" noProof="0" dirty="0">
                <a:ln>
                  <a:noFill/>
                </a:ln>
                <a:solidFill>
                  <a:srgbClr val="000000"/>
                </a:solidFill>
                <a:effectLst/>
                <a:uLnTx/>
                <a:uFillTx/>
                <a:latin typeface="Arial"/>
                <a:cs typeface="Arial"/>
                <a:sym typeface="Arial"/>
              </a:rPr>
              <a:t> </a:t>
            </a:r>
            <a:r>
              <a:rPr kumimoji="0" lang="tr-TR" sz="1400" b="0" i="0" u="none" strike="noStrike" kern="0" cap="none" spc="0" normalizeH="0" baseline="0" noProof="0" dirty="0" err="1">
                <a:ln>
                  <a:noFill/>
                </a:ln>
                <a:solidFill>
                  <a:srgbClr val="000000"/>
                </a:solidFill>
                <a:effectLst/>
                <a:uLnTx/>
                <a:uFillTx/>
                <a:latin typeface="Arial"/>
                <a:cs typeface="Arial"/>
                <a:sym typeface="Arial"/>
              </a:rPr>
              <a:t>Engineering</a:t>
            </a:r>
            <a:r>
              <a:rPr kumimoji="0" lang="tr-TR" sz="1400" b="0" i="0" u="none" strike="noStrike" kern="0" cap="none" spc="0" normalizeH="0" baseline="0" noProof="0" dirty="0">
                <a:ln>
                  <a:noFill/>
                </a:ln>
                <a:solidFill>
                  <a:srgbClr val="000000"/>
                </a:solidFill>
                <a:effectLst/>
                <a:uLnTx/>
                <a:uFillTx/>
                <a:latin typeface="Arial"/>
                <a:cs typeface="Arial"/>
                <a:sym typeface="Arial"/>
              </a:rPr>
              <a:t> 4th Grade </a:t>
            </a:r>
            <a:r>
              <a:rPr kumimoji="0" lang="tr-TR" sz="1400" b="0" i="0" u="none" strike="noStrike" kern="0" cap="none" spc="0" normalizeH="0" baseline="0" noProof="0" dirty="0" err="1">
                <a:ln>
                  <a:noFill/>
                </a:ln>
                <a:solidFill>
                  <a:srgbClr val="000000"/>
                </a:solidFill>
                <a:effectLst/>
                <a:uLnTx/>
                <a:uFillTx/>
                <a:latin typeface="Arial"/>
                <a:cs typeface="Arial"/>
                <a:sym typeface="Arial"/>
              </a:rPr>
              <a:t>Student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3" name="Google Shape;869;p56">
            <a:extLst>
              <a:ext uri="{FF2B5EF4-FFF2-40B4-BE49-F238E27FC236}">
                <a16:creationId xmlns:a16="http://schemas.microsoft.com/office/drawing/2014/main" id="{83D16ADD-098C-EC57-F1B0-5B24A152B67D}"/>
              </a:ext>
            </a:extLst>
          </p:cNvPr>
          <p:cNvPicPr preferRelativeResize="0"/>
          <p:nvPr/>
        </p:nvPicPr>
        <p:blipFill rotWithShape="1">
          <a:blip r:embed="rId5"/>
          <a:srcRect t="20720" b="20720"/>
          <a:stretch/>
        </p:blipFill>
        <p:spPr>
          <a:xfrm>
            <a:off x="3587715" y="2633544"/>
            <a:ext cx="2000700" cy="1292400"/>
          </a:xfrm>
          <a:prstGeom prst="ellipse">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p:nvPr/>
        </p:nvSpPr>
        <p:spPr>
          <a:xfrm rot="-1799476">
            <a:off x="762249" y="1461450"/>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rot="-1799476">
            <a:off x="762249" y="3310050"/>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rot="-1799476">
            <a:off x="6953974" y="1461450"/>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rot="-1799476">
            <a:off x="6953974" y="3310050"/>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txBox="1">
            <a:spLocks noGrp="1"/>
          </p:cNvSpPr>
          <p:nvPr>
            <p:ph type="title"/>
          </p:nvPr>
        </p:nvSpPr>
        <p:spPr>
          <a:xfrm>
            <a:off x="2163513" y="1445238"/>
            <a:ext cx="2336400" cy="3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Introduction</a:t>
            </a:r>
            <a:endParaRPr dirty="0"/>
          </a:p>
        </p:txBody>
      </p:sp>
      <p:sp>
        <p:nvSpPr>
          <p:cNvPr id="360" name="Google Shape;360;p35"/>
          <p:cNvSpPr txBox="1">
            <a:spLocks noGrp="1"/>
          </p:cNvSpPr>
          <p:nvPr>
            <p:ph type="title" idx="2"/>
          </p:nvPr>
        </p:nvSpPr>
        <p:spPr>
          <a:xfrm>
            <a:off x="1026062" y="1719559"/>
            <a:ext cx="9003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1" name="Google Shape;361;p35"/>
          <p:cNvSpPr txBox="1">
            <a:spLocks noGrp="1"/>
          </p:cNvSpPr>
          <p:nvPr>
            <p:ph type="title" idx="3"/>
          </p:nvPr>
        </p:nvSpPr>
        <p:spPr>
          <a:xfrm flipH="1">
            <a:off x="4644088" y="1445238"/>
            <a:ext cx="2336400" cy="39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Problem Definition</a:t>
            </a:r>
            <a:endParaRPr dirty="0"/>
          </a:p>
        </p:txBody>
      </p:sp>
      <p:sp>
        <p:nvSpPr>
          <p:cNvPr id="362" name="Google Shape;362;p35"/>
          <p:cNvSpPr txBox="1">
            <a:spLocks noGrp="1"/>
          </p:cNvSpPr>
          <p:nvPr>
            <p:ph type="title" idx="4"/>
          </p:nvPr>
        </p:nvSpPr>
        <p:spPr>
          <a:xfrm flipH="1">
            <a:off x="7217713" y="1719559"/>
            <a:ext cx="9003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4" name="Google Shape;364;p35"/>
          <p:cNvSpPr txBox="1">
            <a:spLocks noGrp="1"/>
          </p:cNvSpPr>
          <p:nvPr>
            <p:ph type="title" idx="6"/>
          </p:nvPr>
        </p:nvSpPr>
        <p:spPr>
          <a:xfrm>
            <a:off x="2163513" y="3293782"/>
            <a:ext cx="2336400" cy="3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Solution</a:t>
            </a:r>
            <a:endParaRPr dirty="0"/>
          </a:p>
        </p:txBody>
      </p:sp>
      <p:sp>
        <p:nvSpPr>
          <p:cNvPr id="365" name="Google Shape;365;p35"/>
          <p:cNvSpPr txBox="1">
            <a:spLocks noGrp="1"/>
          </p:cNvSpPr>
          <p:nvPr>
            <p:ph type="title" idx="7"/>
          </p:nvPr>
        </p:nvSpPr>
        <p:spPr>
          <a:xfrm>
            <a:off x="1026062" y="3568159"/>
            <a:ext cx="9003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67" name="Google Shape;367;p35"/>
          <p:cNvSpPr txBox="1">
            <a:spLocks noGrp="1"/>
          </p:cNvSpPr>
          <p:nvPr>
            <p:ph type="title" idx="9"/>
          </p:nvPr>
        </p:nvSpPr>
        <p:spPr>
          <a:xfrm flipH="1">
            <a:off x="4644088" y="3293782"/>
            <a:ext cx="2336400" cy="39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t>Results</a:t>
            </a:r>
            <a:endParaRPr dirty="0"/>
          </a:p>
        </p:txBody>
      </p:sp>
      <p:sp>
        <p:nvSpPr>
          <p:cNvPr id="368" name="Google Shape;368;p35"/>
          <p:cNvSpPr txBox="1">
            <a:spLocks noGrp="1"/>
          </p:cNvSpPr>
          <p:nvPr>
            <p:ph type="title" idx="13"/>
          </p:nvPr>
        </p:nvSpPr>
        <p:spPr>
          <a:xfrm flipH="1">
            <a:off x="7217713" y="3568159"/>
            <a:ext cx="900300" cy="3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0" name="Google Shape;370;p35"/>
          <p:cNvSpPr txBox="1">
            <a:spLocks noGrp="1"/>
          </p:cNvSpPr>
          <p:nvPr>
            <p:ph type="title" idx="15"/>
          </p:nvPr>
        </p:nvSpPr>
        <p:spPr>
          <a:xfrm>
            <a:off x="905850" y="445025"/>
            <a:ext cx="73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3" name="Subtitle 2">
            <a:extLst>
              <a:ext uri="{FF2B5EF4-FFF2-40B4-BE49-F238E27FC236}">
                <a16:creationId xmlns:a16="http://schemas.microsoft.com/office/drawing/2014/main" id="{0DE8201F-6495-51C8-B284-B77622DDE3E6}"/>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226052FD-D510-C556-6DFC-E6B841050B1D}"/>
              </a:ext>
            </a:extLst>
          </p:cNvPr>
          <p:cNvSpPr>
            <a:spLocks noGrp="1"/>
          </p:cNvSpPr>
          <p:nvPr>
            <p:ph type="subTitle" idx="5"/>
          </p:nvPr>
        </p:nvSpPr>
        <p:spPr/>
        <p:txBody>
          <a:bodyPr/>
          <a:lstStyle/>
          <a:p>
            <a:endParaRPr lang="en-US" dirty="0"/>
          </a:p>
        </p:txBody>
      </p:sp>
      <p:sp>
        <p:nvSpPr>
          <p:cNvPr id="7" name="Subtitle 6">
            <a:extLst>
              <a:ext uri="{FF2B5EF4-FFF2-40B4-BE49-F238E27FC236}">
                <a16:creationId xmlns:a16="http://schemas.microsoft.com/office/drawing/2014/main" id="{19E487F0-C0C8-8D05-16E8-F1657EC3E359}"/>
              </a:ext>
            </a:extLst>
          </p:cNvPr>
          <p:cNvSpPr>
            <a:spLocks noGrp="1"/>
          </p:cNvSpPr>
          <p:nvPr>
            <p:ph type="subTitle" idx="14"/>
          </p:nvPr>
        </p:nvSpPr>
        <p:spPr/>
        <p:txBody>
          <a:bodyPr/>
          <a:lstStyle/>
          <a:p>
            <a:endParaRPr lang="en-US"/>
          </a:p>
        </p:txBody>
      </p:sp>
      <p:sp>
        <p:nvSpPr>
          <p:cNvPr id="9" name="Subtitle 8">
            <a:extLst>
              <a:ext uri="{FF2B5EF4-FFF2-40B4-BE49-F238E27FC236}">
                <a16:creationId xmlns:a16="http://schemas.microsoft.com/office/drawing/2014/main" id="{D1ECB512-81BC-34F0-8987-0415F23E45A0}"/>
              </a:ext>
            </a:extLst>
          </p:cNvPr>
          <p:cNvSpPr>
            <a:spLocks noGrp="1"/>
          </p:cNvSpPr>
          <p:nvPr>
            <p:ph type="subTitle" idx="8"/>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p:nvPr/>
        </p:nvSpPr>
        <p:spPr>
          <a:xfrm rot="-1799476">
            <a:off x="825243" y="2368209"/>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txBox="1">
            <a:spLocks noGrp="1"/>
          </p:cNvSpPr>
          <p:nvPr>
            <p:ph type="title"/>
          </p:nvPr>
        </p:nvSpPr>
        <p:spPr>
          <a:xfrm>
            <a:off x="2446718" y="2236018"/>
            <a:ext cx="4167441"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Introduction</a:t>
            </a:r>
            <a:endParaRPr dirty="0"/>
          </a:p>
        </p:txBody>
      </p:sp>
      <p:sp>
        <p:nvSpPr>
          <p:cNvPr id="420" name="Google Shape;420;p39"/>
          <p:cNvSpPr txBox="1">
            <a:spLocks noGrp="1"/>
          </p:cNvSpPr>
          <p:nvPr>
            <p:ph type="title" idx="2"/>
          </p:nvPr>
        </p:nvSpPr>
        <p:spPr>
          <a:xfrm>
            <a:off x="971244" y="2462068"/>
            <a:ext cx="1135800" cy="6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423" name="Google Shape;423;p39"/>
          <p:cNvPicPr preferRelativeResize="0"/>
          <p:nvPr/>
        </p:nvPicPr>
        <p:blipFill rotWithShape="1">
          <a:blip r:embed="rId3">
            <a:alphaModFix/>
          </a:blip>
          <a:srcRect l="5649" t="13697" r="86032" b="64993"/>
          <a:stretch/>
        </p:blipFill>
        <p:spPr>
          <a:xfrm>
            <a:off x="4104120" y="1655874"/>
            <a:ext cx="981699" cy="1612387"/>
          </a:xfrm>
          <a:prstGeom prst="rect">
            <a:avLst/>
          </a:prstGeom>
          <a:noFill/>
          <a:ln>
            <a:noFill/>
          </a:ln>
        </p:spPr>
      </p:pic>
      <p:sp>
        <p:nvSpPr>
          <p:cNvPr id="4" name="Subtitle 3">
            <a:extLst>
              <a:ext uri="{FF2B5EF4-FFF2-40B4-BE49-F238E27FC236}">
                <a16:creationId xmlns:a16="http://schemas.microsoft.com/office/drawing/2014/main" id="{24D8CC51-D98C-6F1F-AA90-44C3CFA8001B}"/>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1028" name="Picture 4" descr="Reflex Systems Ltd - Wireless Fire Alarm Solutions">
            <a:extLst>
              <a:ext uri="{FF2B5EF4-FFF2-40B4-BE49-F238E27FC236}">
                <a16:creationId xmlns:a16="http://schemas.microsoft.com/office/drawing/2014/main" id="{77340D41-7AD7-AD33-7864-93217600B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70874">
            <a:off x="-1147575" y="-836896"/>
            <a:ext cx="3669947" cy="3136541"/>
          </a:xfrm>
          <a:prstGeom prst="rect">
            <a:avLst/>
          </a:prstGeom>
          <a:noFill/>
          <a:extLst>
            <a:ext uri="{909E8E84-426E-40DD-AFC4-6F175D3DCCD1}">
              <a14:hiddenFill xmlns:a14="http://schemas.microsoft.com/office/drawing/2010/main">
                <a:solidFill>
                  <a:srgbClr val="FFFFFF"/>
                </a:solidFill>
              </a14:hiddenFill>
            </a:ext>
          </a:extLst>
        </p:spPr>
      </p:pic>
      <p:sp>
        <p:nvSpPr>
          <p:cNvPr id="428" name="Google Shape;428;p40"/>
          <p:cNvSpPr/>
          <p:nvPr/>
        </p:nvSpPr>
        <p:spPr>
          <a:xfrm rot="-1799476">
            <a:off x="1881993" y="1618340"/>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txBox="1">
            <a:spLocks noGrp="1"/>
          </p:cNvSpPr>
          <p:nvPr>
            <p:ph type="title"/>
          </p:nvPr>
        </p:nvSpPr>
        <p:spPr>
          <a:xfrm>
            <a:off x="905850" y="445025"/>
            <a:ext cx="73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solidFill>
                  <a:srgbClr val="FF0000"/>
                </a:solidFill>
              </a:rPr>
              <a:t>Our</a:t>
            </a:r>
            <a:r>
              <a:rPr lang="tr-TR" dirty="0">
                <a:solidFill>
                  <a:srgbClr val="FF0000"/>
                </a:solidFill>
              </a:rPr>
              <a:t> </a:t>
            </a:r>
            <a:r>
              <a:rPr lang="tr-TR" dirty="0" err="1">
                <a:solidFill>
                  <a:srgbClr val="FF0000"/>
                </a:solidFill>
              </a:rPr>
              <a:t>Subject</a:t>
            </a:r>
            <a:endParaRPr dirty="0">
              <a:solidFill>
                <a:srgbClr val="FF0000"/>
              </a:solidFill>
            </a:endParaRPr>
          </a:p>
        </p:txBody>
      </p:sp>
      <p:sp>
        <p:nvSpPr>
          <p:cNvPr id="431" name="Google Shape;431;p40"/>
          <p:cNvSpPr txBox="1">
            <a:spLocks noGrp="1"/>
          </p:cNvSpPr>
          <p:nvPr>
            <p:ph type="subTitle" idx="1"/>
          </p:nvPr>
        </p:nvSpPr>
        <p:spPr>
          <a:xfrm>
            <a:off x="1109531" y="2619450"/>
            <a:ext cx="29727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Our</a:t>
            </a:r>
            <a:r>
              <a:rPr lang="tr-TR" dirty="0"/>
              <a:t> </a:t>
            </a:r>
            <a:r>
              <a:rPr lang="tr-TR" dirty="0" err="1"/>
              <a:t>Goal</a:t>
            </a:r>
            <a:endParaRPr dirty="0"/>
          </a:p>
        </p:txBody>
      </p:sp>
      <p:sp>
        <p:nvSpPr>
          <p:cNvPr id="432" name="Google Shape;432;p40"/>
          <p:cNvSpPr txBox="1">
            <a:spLocks noGrp="1"/>
          </p:cNvSpPr>
          <p:nvPr>
            <p:ph type="subTitle" idx="2"/>
          </p:nvPr>
        </p:nvSpPr>
        <p:spPr>
          <a:xfrm>
            <a:off x="5061780" y="2619450"/>
            <a:ext cx="29727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Our</a:t>
            </a:r>
            <a:r>
              <a:rPr lang="tr-TR" dirty="0"/>
              <a:t> </a:t>
            </a:r>
            <a:r>
              <a:rPr lang="tr-TR" dirty="0" err="1"/>
              <a:t>Aim</a:t>
            </a:r>
            <a:endParaRPr dirty="0"/>
          </a:p>
        </p:txBody>
      </p:sp>
      <p:sp>
        <p:nvSpPr>
          <p:cNvPr id="434" name="Google Shape;434;p40"/>
          <p:cNvSpPr/>
          <p:nvPr/>
        </p:nvSpPr>
        <p:spPr>
          <a:xfrm rot="-1799476">
            <a:off x="5834241" y="1618340"/>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40"/>
          <p:cNvPicPr preferRelativeResize="0"/>
          <p:nvPr/>
        </p:nvPicPr>
        <p:blipFill rotWithShape="1">
          <a:blip r:embed="rId4">
            <a:alphaModFix/>
          </a:blip>
          <a:srcRect l="26490" t="11801" r="60803" b="57553"/>
          <a:stretch/>
        </p:blipFill>
        <p:spPr>
          <a:xfrm>
            <a:off x="4121788" y="2105024"/>
            <a:ext cx="900301" cy="1392052"/>
          </a:xfrm>
          <a:prstGeom prst="rect">
            <a:avLst/>
          </a:prstGeom>
          <a:noFill/>
          <a:ln>
            <a:noFill/>
          </a:ln>
        </p:spPr>
      </p:pic>
      <p:grpSp>
        <p:nvGrpSpPr>
          <p:cNvPr id="436" name="Google Shape;436;p40"/>
          <p:cNvGrpSpPr/>
          <p:nvPr/>
        </p:nvGrpSpPr>
        <p:grpSpPr>
          <a:xfrm>
            <a:off x="2372946" y="1810725"/>
            <a:ext cx="445850" cy="445850"/>
            <a:chOff x="2673363" y="1260900"/>
            <a:chExt cx="445850" cy="445850"/>
          </a:xfrm>
        </p:grpSpPr>
        <p:sp>
          <p:nvSpPr>
            <p:cNvPr id="437" name="Google Shape;437;p40"/>
            <p:cNvSpPr/>
            <p:nvPr/>
          </p:nvSpPr>
          <p:spPr>
            <a:xfrm>
              <a:off x="2864588" y="1362875"/>
              <a:ext cx="148650" cy="192350"/>
            </a:xfrm>
            <a:custGeom>
              <a:avLst/>
              <a:gdLst/>
              <a:ahLst/>
              <a:cxnLst/>
              <a:rect l="l" t="t" r="r" b="b"/>
              <a:pathLst>
                <a:path w="5946" h="7694" extrusionOk="0">
                  <a:moveTo>
                    <a:pt x="555" y="1"/>
                  </a:moveTo>
                  <a:cubicBezTo>
                    <a:pt x="481" y="832"/>
                    <a:pt x="277" y="1924"/>
                    <a:pt x="1" y="2842"/>
                  </a:cubicBezTo>
                  <a:lnTo>
                    <a:pt x="4867" y="7693"/>
                  </a:lnTo>
                  <a:cubicBezTo>
                    <a:pt x="5625" y="6601"/>
                    <a:pt x="5945" y="5261"/>
                    <a:pt x="5785" y="3993"/>
                  </a:cubicBezTo>
                  <a:lnTo>
                    <a:pt x="5785" y="3993"/>
                  </a:lnTo>
                  <a:cubicBezTo>
                    <a:pt x="5464" y="4342"/>
                    <a:pt x="5056" y="4605"/>
                    <a:pt x="4634" y="4750"/>
                  </a:cubicBezTo>
                  <a:cubicBezTo>
                    <a:pt x="4528" y="4788"/>
                    <a:pt x="4422" y="4805"/>
                    <a:pt x="4319" y="4805"/>
                  </a:cubicBezTo>
                  <a:cubicBezTo>
                    <a:pt x="4137" y="4805"/>
                    <a:pt x="3961" y="4751"/>
                    <a:pt x="3803" y="4649"/>
                  </a:cubicBezTo>
                  <a:cubicBezTo>
                    <a:pt x="3541" y="4503"/>
                    <a:pt x="3381" y="4241"/>
                    <a:pt x="3352" y="3950"/>
                  </a:cubicBezTo>
                  <a:cubicBezTo>
                    <a:pt x="3104" y="1982"/>
                    <a:pt x="1967" y="395"/>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748038" y="1260900"/>
              <a:ext cx="371175" cy="371200"/>
            </a:xfrm>
            <a:custGeom>
              <a:avLst/>
              <a:gdLst/>
              <a:ahLst/>
              <a:cxnLst/>
              <a:rect l="l" t="t" r="r" b="b"/>
              <a:pathLst>
                <a:path w="14847" h="14848" extrusionOk="0">
                  <a:moveTo>
                    <a:pt x="5930" y="0"/>
                  </a:moveTo>
                  <a:cubicBezTo>
                    <a:pt x="3657" y="0"/>
                    <a:pt x="1588" y="845"/>
                    <a:pt x="1" y="2259"/>
                  </a:cubicBezTo>
                  <a:lnTo>
                    <a:pt x="3818" y="6061"/>
                  </a:lnTo>
                  <a:cubicBezTo>
                    <a:pt x="4007" y="5260"/>
                    <a:pt x="4152" y="4400"/>
                    <a:pt x="4181" y="3774"/>
                  </a:cubicBezTo>
                  <a:cubicBezTo>
                    <a:pt x="4197" y="3541"/>
                    <a:pt x="4313" y="3308"/>
                    <a:pt x="4502" y="3162"/>
                  </a:cubicBezTo>
                  <a:cubicBezTo>
                    <a:pt x="4651" y="3048"/>
                    <a:pt x="4835" y="2987"/>
                    <a:pt x="5020" y="2987"/>
                  </a:cubicBezTo>
                  <a:cubicBezTo>
                    <a:pt x="5071" y="2987"/>
                    <a:pt x="5122" y="2992"/>
                    <a:pt x="5172" y="3001"/>
                  </a:cubicBezTo>
                  <a:cubicBezTo>
                    <a:pt x="6163" y="3176"/>
                    <a:pt x="7066" y="3759"/>
                    <a:pt x="7766" y="4678"/>
                  </a:cubicBezTo>
                  <a:cubicBezTo>
                    <a:pt x="8436" y="5537"/>
                    <a:pt x="8873" y="6615"/>
                    <a:pt x="9034" y="7809"/>
                  </a:cubicBezTo>
                  <a:cubicBezTo>
                    <a:pt x="9368" y="7679"/>
                    <a:pt x="9675" y="7431"/>
                    <a:pt x="9879" y="7096"/>
                  </a:cubicBezTo>
                  <a:cubicBezTo>
                    <a:pt x="10038" y="6862"/>
                    <a:pt x="10302" y="6733"/>
                    <a:pt x="10581" y="6733"/>
                  </a:cubicBezTo>
                  <a:cubicBezTo>
                    <a:pt x="10633" y="6733"/>
                    <a:pt x="10685" y="6737"/>
                    <a:pt x="10738" y="6746"/>
                  </a:cubicBezTo>
                  <a:cubicBezTo>
                    <a:pt x="11058" y="6805"/>
                    <a:pt x="11321" y="7067"/>
                    <a:pt x="11394" y="7387"/>
                  </a:cubicBezTo>
                  <a:cubicBezTo>
                    <a:pt x="11612" y="8349"/>
                    <a:pt x="11583" y="9340"/>
                    <a:pt x="11336" y="10315"/>
                  </a:cubicBezTo>
                  <a:cubicBezTo>
                    <a:pt x="11132" y="11102"/>
                    <a:pt x="10767" y="11860"/>
                    <a:pt x="10287" y="12530"/>
                  </a:cubicBezTo>
                  <a:lnTo>
                    <a:pt x="12589" y="14847"/>
                  </a:lnTo>
                  <a:cubicBezTo>
                    <a:pt x="14002" y="13259"/>
                    <a:pt x="14847" y="11190"/>
                    <a:pt x="14847" y="8917"/>
                  </a:cubicBezTo>
                  <a:cubicBezTo>
                    <a:pt x="14847" y="3992"/>
                    <a:pt x="10854" y="0"/>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2793213" y="1461225"/>
              <a:ext cx="176300" cy="145725"/>
            </a:xfrm>
            <a:custGeom>
              <a:avLst/>
              <a:gdLst/>
              <a:ahLst/>
              <a:cxnLst/>
              <a:rect l="l" t="t" r="r" b="b"/>
              <a:pathLst>
                <a:path w="7052" h="5829" extrusionOk="0">
                  <a:moveTo>
                    <a:pt x="2477" y="0"/>
                  </a:moveTo>
                  <a:cubicBezTo>
                    <a:pt x="2098" y="890"/>
                    <a:pt x="1690" y="1341"/>
                    <a:pt x="1195" y="1385"/>
                  </a:cubicBezTo>
                  <a:cubicBezTo>
                    <a:pt x="1153" y="1390"/>
                    <a:pt x="1106" y="1393"/>
                    <a:pt x="1055" y="1393"/>
                  </a:cubicBezTo>
                  <a:cubicBezTo>
                    <a:pt x="808" y="1393"/>
                    <a:pt x="469" y="1316"/>
                    <a:pt x="131" y="977"/>
                  </a:cubicBezTo>
                  <a:lnTo>
                    <a:pt x="131" y="977"/>
                  </a:lnTo>
                  <a:cubicBezTo>
                    <a:pt x="0" y="1953"/>
                    <a:pt x="335" y="3104"/>
                    <a:pt x="1063" y="4066"/>
                  </a:cubicBezTo>
                  <a:cubicBezTo>
                    <a:pt x="1894" y="5173"/>
                    <a:pt x="3089" y="5828"/>
                    <a:pt x="4255" y="5828"/>
                  </a:cubicBezTo>
                  <a:cubicBezTo>
                    <a:pt x="5245" y="5828"/>
                    <a:pt x="6236" y="5377"/>
                    <a:pt x="7052" y="4575"/>
                  </a:cubicBez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2673363" y="1335575"/>
              <a:ext cx="371200" cy="371175"/>
            </a:xfrm>
            <a:custGeom>
              <a:avLst/>
              <a:gdLst/>
              <a:ahLst/>
              <a:cxnLst/>
              <a:rect l="l" t="t" r="r" b="b"/>
              <a:pathLst>
                <a:path w="14848" h="14847" extrusionOk="0">
                  <a:moveTo>
                    <a:pt x="2259" y="0"/>
                  </a:moveTo>
                  <a:cubicBezTo>
                    <a:pt x="845" y="1588"/>
                    <a:pt x="0" y="3657"/>
                    <a:pt x="0" y="5930"/>
                  </a:cubicBezTo>
                  <a:cubicBezTo>
                    <a:pt x="0" y="10854"/>
                    <a:pt x="3992" y="14846"/>
                    <a:pt x="8917" y="14846"/>
                  </a:cubicBezTo>
                  <a:cubicBezTo>
                    <a:pt x="11190" y="14846"/>
                    <a:pt x="13259" y="14001"/>
                    <a:pt x="14847" y="12589"/>
                  </a:cubicBezTo>
                  <a:lnTo>
                    <a:pt x="12588" y="10345"/>
                  </a:lnTo>
                  <a:cubicBezTo>
                    <a:pt x="11569" y="11336"/>
                    <a:pt x="10316" y="11903"/>
                    <a:pt x="9049" y="11903"/>
                  </a:cubicBezTo>
                  <a:cubicBezTo>
                    <a:pt x="8262" y="11903"/>
                    <a:pt x="7489" y="11685"/>
                    <a:pt x="6761" y="11277"/>
                  </a:cubicBezTo>
                  <a:cubicBezTo>
                    <a:pt x="6105" y="10899"/>
                    <a:pt x="5494" y="10359"/>
                    <a:pt x="5012" y="9718"/>
                  </a:cubicBezTo>
                  <a:cubicBezTo>
                    <a:pt x="3978" y="8334"/>
                    <a:pt x="3599" y="6658"/>
                    <a:pt x="4007" y="5260"/>
                  </a:cubicBezTo>
                  <a:cubicBezTo>
                    <a:pt x="4095" y="4954"/>
                    <a:pt x="4342" y="4735"/>
                    <a:pt x="4662" y="4692"/>
                  </a:cubicBezTo>
                  <a:cubicBezTo>
                    <a:pt x="4709" y="4683"/>
                    <a:pt x="4757" y="4679"/>
                    <a:pt x="4804" y="4679"/>
                  </a:cubicBezTo>
                  <a:cubicBezTo>
                    <a:pt x="5078" y="4679"/>
                    <a:pt x="5344" y="4820"/>
                    <a:pt x="5494" y="5056"/>
                  </a:cubicBezTo>
                  <a:cubicBezTo>
                    <a:pt x="5624" y="5246"/>
                    <a:pt x="5756" y="5376"/>
                    <a:pt x="5857" y="5376"/>
                  </a:cubicBezTo>
                  <a:cubicBezTo>
                    <a:pt x="5945" y="5318"/>
                    <a:pt x="6178" y="5012"/>
                    <a:pt x="6469" y="4211"/>
                  </a:cubicBez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40"/>
          <p:cNvGrpSpPr/>
          <p:nvPr/>
        </p:nvGrpSpPr>
        <p:grpSpPr>
          <a:xfrm>
            <a:off x="6325090" y="1790275"/>
            <a:ext cx="446225" cy="446250"/>
            <a:chOff x="5019113" y="3922800"/>
            <a:chExt cx="446225" cy="446250"/>
          </a:xfrm>
        </p:grpSpPr>
        <p:sp>
          <p:nvSpPr>
            <p:cNvPr id="442" name="Google Shape;442;p40"/>
            <p:cNvSpPr/>
            <p:nvPr/>
          </p:nvSpPr>
          <p:spPr>
            <a:xfrm>
              <a:off x="5072288" y="3994200"/>
              <a:ext cx="339875" cy="117300"/>
            </a:xfrm>
            <a:custGeom>
              <a:avLst/>
              <a:gdLst/>
              <a:ahLst/>
              <a:cxnLst/>
              <a:rect l="l" t="t" r="r" b="b"/>
              <a:pathLst>
                <a:path w="13595" h="4692" extrusionOk="0">
                  <a:moveTo>
                    <a:pt x="6776" y="1894"/>
                  </a:moveTo>
                  <a:cubicBezTo>
                    <a:pt x="7067" y="1894"/>
                    <a:pt x="7300" y="2127"/>
                    <a:pt x="7300" y="2419"/>
                  </a:cubicBezTo>
                  <a:cubicBezTo>
                    <a:pt x="7300" y="2710"/>
                    <a:pt x="7067" y="2943"/>
                    <a:pt x="6776" y="2943"/>
                  </a:cubicBezTo>
                  <a:cubicBezTo>
                    <a:pt x="6484" y="2943"/>
                    <a:pt x="6251" y="2710"/>
                    <a:pt x="6251" y="2419"/>
                  </a:cubicBezTo>
                  <a:cubicBezTo>
                    <a:pt x="6251" y="2127"/>
                    <a:pt x="6484" y="1894"/>
                    <a:pt x="6776" y="1894"/>
                  </a:cubicBezTo>
                  <a:close/>
                  <a:moveTo>
                    <a:pt x="6761" y="0"/>
                  </a:moveTo>
                  <a:lnTo>
                    <a:pt x="4896" y="2026"/>
                  </a:lnTo>
                  <a:cubicBezTo>
                    <a:pt x="4604" y="2346"/>
                    <a:pt x="4182" y="2535"/>
                    <a:pt x="3745" y="2535"/>
                  </a:cubicBezTo>
                  <a:lnTo>
                    <a:pt x="0" y="2535"/>
                  </a:lnTo>
                  <a:lnTo>
                    <a:pt x="0" y="4692"/>
                  </a:lnTo>
                  <a:lnTo>
                    <a:pt x="13594" y="4692"/>
                  </a:lnTo>
                  <a:lnTo>
                    <a:pt x="13594" y="2535"/>
                  </a:lnTo>
                  <a:lnTo>
                    <a:pt x="9777" y="2535"/>
                  </a:lnTo>
                  <a:cubicBezTo>
                    <a:pt x="9340" y="2535"/>
                    <a:pt x="8917" y="2346"/>
                    <a:pt x="8626" y="2026"/>
                  </a:cubicBezTo>
                  <a:lnTo>
                    <a:pt x="6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5280288" y="4227675"/>
              <a:ext cx="78700" cy="141375"/>
            </a:xfrm>
            <a:custGeom>
              <a:avLst/>
              <a:gdLst/>
              <a:ahLst/>
              <a:cxnLst/>
              <a:rect l="l" t="t" r="r" b="b"/>
              <a:pathLst>
                <a:path w="3148" h="5655" extrusionOk="0">
                  <a:moveTo>
                    <a:pt x="1574" y="1"/>
                  </a:moveTo>
                  <a:cubicBezTo>
                    <a:pt x="1108" y="1"/>
                    <a:pt x="612" y="147"/>
                    <a:pt x="14" y="452"/>
                  </a:cubicBezTo>
                  <a:lnTo>
                    <a:pt x="14" y="5610"/>
                  </a:lnTo>
                  <a:cubicBezTo>
                    <a:pt x="14" y="5625"/>
                    <a:pt x="14" y="5639"/>
                    <a:pt x="0" y="5654"/>
                  </a:cubicBezTo>
                  <a:lnTo>
                    <a:pt x="3147" y="5654"/>
                  </a:lnTo>
                  <a:lnTo>
                    <a:pt x="3147" y="5610"/>
                  </a:lnTo>
                  <a:lnTo>
                    <a:pt x="3147" y="452"/>
                  </a:lnTo>
                  <a:cubicBezTo>
                    <a:pt x="2535" y="147"/>
                    <a:pt x="2040"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5123663" y="4227675"/>
              <a:ext cx="78700" cy="141375"/>
            </a:xfrm>
            <a:custGeom>
              <a:avLst/>
              <a:gdLst/>
              <a:ahLst/>
              <a:cxnLst/>
              <a:rect l="l" t="t" r="r" b="b"/>
              <a:pathLst>
                <a:path w="3148" h="5655" extrusionOk="0">
                  <a:moveTo>
                    <a:pt x="1574" y="1"/>
                  </a:moveTo>
                  <a:cubicBezTo>
                    <a:pt x="1107" y="1"/>
                    <a:pt x="612" y="147"/>
                    <a:pt x="0" y="452"/>
                  </a:cubicBezTo>
                  <a:lnTo>
                    <a:pt x="0" y="5610"/>
                  </a:lnTo>
                  <a:lnTo>
                    <a:pt x="0" y="5654"/>
                  </a:lnTo>
                  <a:lnTo>
                    <a:pt x="3147" y="5654"/>
                  </a:lnTo>
                  <a:cubicBezTo>
                    <a:pt x="3147" y="5639"/>
                    <a:pt x="3132" y="5625"/>
                    <a:pt x="3132" y="5610"/>
                  </a:cubicBezTo>
                  <a:lnTo>
                    <a:pt x="3132" y="452"/>
                  </a:lnTo>
                  <a:cubicBezTo>
                    <a:pt x="2535" y="147"/>
                    <a:pt x="2040"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5019113" y="4136975"/>
              <a:ext cx="446225" cy="232075"/>
            </a:xfrm>
            <a:custGeom>
              <a:avLst/>
              <a:gdLst/>
              <a:ahLst/>
              <a:cxnLst/>
              <a:rect l="l" t="t" r="r" b="b"/>
              <a:pathLst>
                <a:path w="17849" h="9283" extrusionOk="0">
                  <a:moveTo>
                    <a:pt x="1574" y="0"/>
                  </a:moveTo>
                  <a:cubicBezTo>
                    <a:pt x="1282" y="0"/>
                    <a:pt x="1049" y="234"/>
                    <a:pt x="1049" y="525"/>
                  </a:cubicBezTo>
                  <a:lnTo>
                    <a:pt x="1049" y="8247"/>
                  </a:lnTo>
                  <a:lnTo>
                    <a:pt x="525" y="8247"/>
                  </a:lnTo>
                  <a:cubicBezTo>
                    <a:pt x="233" y="8247"/>
                    <a:pt x="0" y="8480"/>
                    <a:pt x="0" y="8758"/>
                  </a:cubicBezTo>
                  <a:cubicBezTo>
                    <a:pt x="0" y="9049"/>
                    <a:pt x="233" y="9282"/>
                    <a:pt x="525" y="9282"/>
                  </a:cubicBezTo>
                  <a:lnTo>
                    <a:pt x="3147" y="9282"/>
                  </a:lnTo>
                  <a:lnTo>
                    <a:pt x="3147" y="9238"/>
                  </a:lnTo>
                  <a:lnTo>
                    <a:pt x="3147" y="3775"/>
                  </a:lnTo>
                  <a:cubicBezTo>
                    <a:pt x="3147" y="3585"/>
                    <a:pt x="3250" y="3410"/>
                    <a:pt x="3409" y="3308"/>
                  </a:cubicBezTo>
                  <a:cubicBezTo>
                    <a:pt x="4299" y="2813"/>
                    <a:pt x="5041" y="2580"/>
                    <a:pt x="5756" y="2580"/>
                  </a:cubicBezTo>
                  <a:cubicBezTo>
                    <a:pt x="6469" y="2580"/>
                    <a:pt x="7213" y="2813"/>
                    <a:pt x="8101" y="3308"/>
                  </a:cubicBezTo>
                  <a:cubicBezTo>
                    <a:pt x="8262" y="3410"/>
                    <a:pt x="8363" y="3585"/>
                    <a:pt x="8363" y="3775"/>
                  </a:cubicBezTo>
                  <a:lnTo>
                    <a:pt x="8363" y="9238"/>
                  </a:lnTo>
                  <a:lnTo>
                    <a:pt x="8363" y="9282"/>
                  </a:lnTo>
                  <a:lnTo>
                    <a:pt x="9412" y="9282"/>
                  </a:lnTo>
                  <a:lnTo>
                    <a:pt x="9412" y="9238"/>
                  </a:lnTo>
                  <a:lnTo>
                    <a:pt x="9412" y="3775"/>
                  </a:lnTo>
                  <a:cubicBezTo>
                    <a:pt x="9412" y="3585"/>
                    <a:pt x="9515" y="3410"/>
                    <a:pt x="9674" y="3308"/>
                  </a:cubicBezTo>
                  <a:cubicBezTo>
                    <a:pt x="10564" y="2813"/>
                    <a:pt x="11306" y="2580"/>
                    <a:pt x="12021" y="2580"/>
                  </a:cubicBezTo>
                  <a:cubicBezTo>
                    <a:pt x="12734" y="2580"/>
                    <a:pt x="13478" y="2813"/>
                    <a:pt x="14366" y="3308"/>
                  </a:cubicBezTo>
                  <a:cubicBezTo>
                    <a:pt x="14541" y="3410"/>
                    <a:pt x="14643" y="3585"/>
                    <a:pt x="14643" y="3775"/>
                  </a:cubicBezTo>
                  <a:lnTo>
                    <a:pt x="14643" y="9238"/>
                  </a:lnTo>
                  <a:cubicBezTo>
                    <a:pt x="14643" y="9253"/>
                    <a:pt x="14628" y="9267"/>
                    <a:pt x="14628" y="9282"/>
                  </a:cubicBezTo>
                  <a:lnTo>
                    <a:pt x="17324" y="9282"/>
                  </a:lnTo>
                  <a:cubicBezTo>
                    <a:pt x="17600" y="9282"/>
                    <a:pt x="17849" y="9049"/>
                    <a:pt x="17849" y="8758"/>
                  </a:cubicBezTo>
                  <a:cubicBezTo>
                    <a:pt x="17849" y="8480"/>
                    <a:pt x="17600" y="8247"/>
                    <a:pt x="17324" y="8247"/>
                  </a:cubicBezTo>
                  <a:lnTo>
                    <a:pt x="16800" y="8247"/>
                  </a:lnTo>
                  <a:lnTo>
                    <a:pt x="16800" y="525"/>
                  </a:lnTo>
                  <a:cubicBezTo>
                    <a:pt x="16800" y="234"/>
                    <a:pt x="16567" y="0"/>
                    <a:pt x="16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5049688" y="3922800"/>
              <a:ext cx="384325" cy="108575"/>
            </a:xfrm>
            <a:custGeom>
              <a:avLst/>
              <a:gdLst/>
              <a:ahLst/>
              <a:cxnLst/>
              <a:rect l="l" t="t" r="r" b="b"/>
              <a:pathLst>
                <a:path w="15373" h="4343" extrusionOk="0">
                  <a:moveTo>
                    <a:pt x="7665" y="0"/>
                  </a:moveTo>
                  <a:cubicBezTo>
                    <a:pt x="7519" y="0"/>
                    <a:pt x="7388" y="74"/>
                    <a:pt x="7286" y="175"/>
                  </a:cubicBezTo>
                  <a:lnTo>
                    <a:pt x="6369" y="1181"/>
                  </a:lnTo>
                  <a:lnTo>
                    <a:pt x="1720" y="1181"/>
                  </a:lnTo>
                  <a:cubicBezTo>
                    <a:pt x="1531" y="1181"/>
                    <a:pt x="1356" y="1283"/>
                    <a:pt x="1269" y="1443"/>
                  </a:cubicBezTo>
                  <a:lnTo>
                    <a:pt x="88" y="3571"/>
                  </a:lnTo>
                  <a:cubicBezTo>
                    <a:pt x="1" y="3730"/>
                    <a:pt x="1" y="3934"/>
                    <a:pt x="88" y="4095"/>
                  </a:cubicBezTo>
                  <a:cubicBezTo>
                    <a:pt x="191" y="4255"/>
                    <a:pt x="366" y="4342"/>
                    <a:pt x="541" y="4342"/>
                  </a:cubicBezTo>
                  <a:lnTo>
                    <a:pt x="4649" y="4342"/>
                  </a:lnTo>
                  <a:cubicBezTo>
                    <a:pt x="4795" y="4342"/>
                    <a:pt x="4941" y="4284"/>
                    <a:pt x="5028" y="4183"/>
                  </a:cubicBezTo>
                  <a:lnTo>
                    <a:pt x="7665" y="1298"/>
                  </a:lnTo>
                  <a:lnTo>
                    <a:pt x="10302" y="4183"/>
                  </a:lnTo>
                  <a:cubicBezTo>
                    <a:pt x="10404" y="4299"/>
                    <a:pt x="10549" y="4342"/>
                    <a:pt x="10681" y="4342"/>
                  </a:cubicBezTo>
                  <a:lnTo>
                    <a:pt x="14819" y="4342"/>
                  </a:lnTo>
                  <a:cubicBezTo>
                    <a:pt x="15008" y="4342"/>
                    <a:pt x="15183" y="4255"/>
                    <a:pt x="15270" y="4095"/>
                  </a:cubicBezTo>
                  <a:cubicBezTo>
                    <a:pt x="15373" y="3934"/>
                    <a:pt x="15373" y="3730"/>
                    <a:pt x="15285" y="3571"/>
                  </a:cubicBezTo>
                  <a:lnTo>
                    <a:pt x="14105" y="1443"/>
                  </a:lnTo>
                  <a:cubicBezTo>
                    <a:pt x="14003" y="1283"/>
                    <a:pt x="13828" y="1181"/>
                    <a:pt x="13638" y="1181"/>
                  </a:cubicBezTo>
                  <a:lnTo>
                    <a:pt x="8976" y="1181"/>
                  </a:lnTo>
                  <a:lnTo>
                    <a:pt x="8059" y="175"/>
                  </a:lnTo>
                  <a:cubicBezTo>
                    <a:pt x="7956" y="74"/>
                    <a:pt x="7810" y="0"/>
                    <a:pt x="7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35E8C6C4-A724-76FE-6591-4949F2CD0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01312">
            <a:off x="5269136" y="194343"/>
            <a:ext cx="4604078" cy="136523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E9A8E9CA-A8DD-FC28-A4CA-DF2D20818443}"/>
              </a:ext>
            </a:extLst>
          </p:cNvPr>
          <p:cNvSpPr>
            <a:spLocks noGrp="1"/>
          </p:cNvSpPr>
          <p:nvPr>
            <p:ph type="subTitle" idx="3"/>
          </p:nvPr>
        </p:nvSpPr>
        <p:spPr/>
        <p:txBody>
          <a:bodyPr/>
          <a:lstStyle/>
          <a:p>
            <a:r>
              <a:rPr lang="tr-TR" dirty="0"/>
              <a:t>Auto-</a:t>
            </a:r>
            <a:r>
              <a:rPr lang="tr-TR" dirty="0" err="1"/>
              <a:t>detect</a:t>
            </a:r>
            <a:r>
              <a:rPr lang="tr-TR" dirty="0"/>
              <a:t> </a:t>
            </a:r>
            <a:r>
              <a:rPr lang="tr-TR" dirty="0" err="1"/>
              <a:t>fires</a:t>
            </a:r>
            <a:endParaRPr lang="tr-TR" dirty="0"/>
          </a:p>
          <a:p>
            <a:r>
              <a:rPr lang="tr-TR" dirty="0" err="1"/>
              <a:t>Adaptable</a:t>
            </a:r>
            <a:r>
              <a:rPr lang="tr-TR" dirty="0"/>
              <a:t> </a:t>
            </a:r>
            <a:r>
              <a:rPr lang="tr-TR" dirty="0" err="1"/>
              <a:t>with</a:t>
            </a:r>
            <a:r>
              <a:rPr lang="tr-TR" dirty="0"/>
              <a:t> </a:t>
            </a:r>
            <a:r>
              <a:rPr lang="tr-TR" dirty="0" err="1"/>
              <a:t>every</a:t>
            </a:r>
            <a:r>
              <a:rPr lang="tr-TR" dirty="0"/>
              <a:t> </a:t>
            </a:r>
            <a:r>
              <a:rPr lang="tr-TR" dirty="0" err="1"/>
              <a:t>system</a:t>
            </a:r>
            <a:endParaRPr lang="tr-TR" dirty="0"/>
          </a:p>
          <a:p>
            <a:r>
              <a:rPr lang="tr-TR" dirty="0"/>
              <a:t>Real-time </a:t>
            </a:r>
            <a:r>
              <a:rPr lang="tr-TR" dirty="0" err="1"/>
              <a:t>alerts</a:t>
            </a:r>
            <a:endParaRPr lang="en-US" dirty="0"/>
          </a:p>
        </p:txBody>
      </p:sp>
      <p:sp>
        <p:nvSpPr>
          <p:cNvPr id="5" name="Subtitle 4">
            <a:extLst>
              <a:ext uri="{FF2B5EF4-FFF2-40B4-BE49-F238E27FC236}">
                <a16:creationId xmlns:a16="http://schemas.microsoft.com/office/drawing/2014/main" id="{7249E1C4-2D16-694F-CA2B-AC3E029A1481}"/>
              </a:ext>
            </a:extLst>
          </p:cNvPr>
          <p:cNvSpPr>
            <a:spLocks noGrp="1"/>
          </p:cNvSpPr>
          <p:nvPr>
            <p:ph type="subTitle" idx="4"/>
          </p:nvPr>
        </p:nvSpPr>
        <p:spPr>
          <a:xfrm>
            <a:off x="5061784" y="3009080"/>
            <a:ext cx="2972700" cy="954644"/>
          </a:xfrm>
        </p:spPr>
        <p:txBody>
          <a:bodyPr/>
          <a:lstStyle/>
          <a:p>
            <a:r>
              <a:rPr lang="tr-TR" dirty="0" err="1"/>
              <a:t>Detect</a:t>
            </a:r>
            <a:r>
              <a:rPr lang="tr-TR" dirty="0"/>
              <a:t> </a:t>
            </a:r>
            <a:r>
              <a:rPr lang="tr-TR" dirty="0" err="1"/>
              <a:t>fires</a:t>
            </a:r>
            <a:r>
              <a:rPr lang="tr-TR" dirty="0"/>
              <a:t> as </a:t>
            </a:r>
            <a:r>
              <a:rPr lang="tr-TR" dirty="0" err="1"/>
              <a:t>soon</a:t>
            </a:r>
            <a:r>
              <a:rPr lang="tr-TR" dirty="0"/>
              <a:t> as they </a:t>
            </a:r>
            <a:r>
              <a:rPr lang="tr-TR" dirty="0" err="1"/>
              <a:t>occur</a:t>
            </a:r>
            <a:endParaRPr lang="tr-TR" dirty="0"/>
          </a:p>
          <a:p>
            <a:r>
              <a:rPr lang="tr-TR" dirty="0" err="1"/>
              <a:t>Don’t</a:t>
            </a:r>
            <a:r>
              <a:rPr lang="tr-TR" dirty="0"/>
              <a:t> </a:t>
            </a:r>
            <a:r>
              <a:rPr lang="tr-TR" dirty="0" err="1"/>
              <a:t>allow</a:t>
            </a:r>
            <a:r>
              <a:rPr lang="tr-TR" dirty="0"/>
              <a:t> </a:t>
            </a:r>
            <a:r>
              <a:rPr lang="tr-TR" dirty="0" err="1"/>
              <a:t>wrong</a:t>
            </a:r>
            <a:r>
              <a:rPr lang="tr-TR" dirty="0"/>
              <a:t> </a:t>
            </a:r>
            <a:r>
              <a:rPr lang="tr-TR" dirty="0" err="1"/>
              <a:t>alarms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p:nvPr/>
        </p:nvSpPr>
        <p:spPr>
          <a:xfrm rot="-1799476">
            <a:off x="825243" y="2368209"/>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txBox="1">
            <a:spLocks noGrp="1"/>
          </p:cNvSpPr>
          <p:nvPr>
            <p:ph type="title"/>
          </p:nvPr>
        </p:nvSpPr>
        <p:spPr>
          <a:xfrm>
            <a:off x="2446718" y="2236018"/>
            <a:ext cx="5650802" cy="109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Problem Definition</a:t>
            </a:r>
          </a:p>
        </p:txBody>
      </p:sp>
      <p:sp>
        <p:nvSpPr>
          <p:cNvPr id="420" name="Google Shape;420;p39"/>
          <p:cNvSpPr txBox="1">
            <a:spLocks noGrp="1"/>
          </p:cNvSpPr>
          <p:nvPr>
            <p:ph type="title" idx="2"/>
          </p:nvPr>
        </p:nvSpPr>
        <p:spPr>
          <a:xfrm>
            <a:off x="971244" y="2462068"/>
            <a:ext cx="1135800" cy="6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tr-TR" dirty="0"/>
              <a:t>2</a:t>
            </a:r>
            <a:endParaRPr dirty="0"/>
          </a:p>
        </p:txBody>
      </p:sp>
      <p:sp>
        <p:nvSpPr>
          <p:cNvPr id="4" name="Subtitle 3">
            <a:extLst>
              <a:ext uri="{FF2B5EF4-FFF2-40B4-BE49-F238E27FC236}">
                <a16:creationId xmlns:a16="http://schemas.microsoft.com/office/drawing/2014/main" id="{60D65C85-53E9-B090-16B4-B8DC21B7D84A}"/>
              </a:ext>
            </a:extLst>
          </p:cNvPr>
          <p:cNvSpPr>
            <a:spLocks noGrp="1"/>
          </p:cNvSpPr>
          <p:nvPr>
            <p:ph type="subTitle" idx="1"/>
          </p:nvPr>
        </p:nvSpPr>
        <p:spPr/>
        <p:txBody>
          <a:bodyPr/>
          <a:lstStyle/>
          <a:p>
            <a:endParaRPr lang="en-US"/>
          </a:p>
        </p:txBody>
      </p:sp>
      <p:pic>
        <p:nvPicPr>
          <p:cNvPr id="423" name="Google Shape;423;p39"/>
          <p:cNvPicPr preferRelativeResize="0"/>
          <p:nvPr/>
        </p:nvPicPr>
        <p:blipFill rotWithShape="1">
          <a:blip r:embed="rId3">
            <a:alphaModFix/>
          </a:blip>
          <a:srcRect l="5649" t="13697" r="86032" b="64993"/>
          <a:stretch/>
        </p:blipFill>
        <p:spPr>
          <a:xfrm>
            <a:off x="3590301" y="1216258"/>
            <a:ext cx="981699" cy="1612387"/>
          </a:xfrm>
          <a:prstGeom prst="rect">
            <a:avLst/>
          </a:prstGeom>
          <a:noFill/>
          <a:ln>
            <a:noFill/>
          </a:ln>
        </p:spPr>
      </p:pic>
    </p:spTree>
    <p:extLst>
      <p:ext uri="{BB962C8B-B14F-4D97-AF65-F5344CB8AC3E}">
        <p14:creationId xmlns:p14="http://schemas.microsoft.com/office/powerpoint/2010/main" val="13340088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905850" y="445025"/>
            <a:ext cx="73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t>Some</a:t>
            </a:r>
            <a:r>
              <a:rPr lang="tr-TR" dirty="0"/>
              <a:t> </a:t>
            </a:r>
            <a:r>
              <a:rPr lang="tr-TR" dirty="0" err="1"/>
              <a:t>Bad</a:t>
            </a:r>
            <a:r>
              <a:rPr lang="tr-TR" dirty="0"/>
              <a:t> </a:t>
            </a:r>
            <a:r>
              <a:rPr lang="tr-TR" dirty="0" err="1"/>
              <a:t>Examples</a:t>
            </a:r>
            <a:endParaRPr dirty="0"/>
          </a:p>
        </p:txBody>
      </p:sp>
      <p:grpSp>
        <p:nvGrpSpPr>
          <p:cNvPr id="452" name="Google Shape;452;p41"/>
          <p:cNvGrpSpPr/>
          <p:nvPr/>
        </p:nvGrpSpPr>
        <p:grpSpPr>
          <a:xfrm>
            <a:off x="4163992" y="1769321"/>
            <a:ext cx="3855908" cy="2078337"/>
            <a:chOff x="233350" y="949250"/>
            <a:chExt cx="7054350" cy="3802300"/>
          </a:xfrm>
        </p:grpSpPr>
        <p:sp>
          <p:nvSpPr>
            <p:cNvPr id="453" name="Google Shape;453;p4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41"/>
          <p:cNvSpPr txBox="1"/>
          <p:nvPr/>
        </p:nvSpPr>
        <p:spPr>
          <a:xfrm>
            <a:off x="1239850" y="1530750"/>
            <a:ext cx="2415000" cy="3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dk1"/>
                </a:solidFill>
                <a:latin typeface="Rammetto One"/>
                <a:ea typeface="Rammetto One"/>
                <a:cs typeface="Rammetto One"/>
                <a:sym typeface="Rammetto One"/>
              </a:rPr>
              <a:t>2021</a:t>
            </a:r>
            <a:endParaRPr sz="1800" dirty="0">
              <a:solidFill>
                <a:schemeClr val="dk1"/>
              </a:solidFill>
              <a:latin typeface="Rammetto One"/>
              <a:ea typeface="Rammetto One"/>
              <a:cs typeface="Rammetto One"/>
              <a:sym typeface="Rammetto One"/>
            </a:endParaRPr>
          </a:p>
        </p:txBody>
      </p:sp>
      <p:sp>
        <p:nvSpPr>
          <p:cNvPr id="504" name="Google Shape;504;p41"/>
          <p:cNvSpPr txBox="1"/>
          <p:nvPr/>
        </p:nvSpPr>
        <p:spPr>
          <a:xfrm>
            <a:off x="1239850" y="1877101"/>
            <a:ext cx="2415000"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Big forest fires in Antalya in 2021</a:t>
            </a:r>
            <a:endParaRPr dirty="0">
              <a:solidFill>
                <a:schemeClr val="dk1"/>
              </a:solidFill>
              <a:latin typeface="Montserrat"/>
              <a:ea typeface="Montserrat"/>
              <a:cs typeface="Montserrat"/>
              <a:sym typeface="Montserrat"/>
            </a:endParaRPr>
          </a:p>
        </p:txBody>
      </p:sp>
      <p:sp>
        <p:nvSpPr>
          <p:cNvPr id="505" name="Google Shape;505;p41"/>
          <p:cNvSpPr txBox="1"/>
          <p:nvPr/>
        </p:nvSpPr>
        <p:spPr>
          <a:xfrm>
            <a:off x="1239850" y="3090974"/>
            <a:ext cx="2415000" cy="3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dk1"/>
                </a:solidFill>
                <a:latin typeface="Rammetto One"/>
                <a:ea typeface="Rammetto One"/>
                <a:cs typeface="Rammetto One"/>
                <a:sym typeface="Rammetto One"/>
              </a:rPr>
              <a:t>2016</a:t>
            </a:r>
            <a:endParaRPr sz="1800" dirty="0">
              <a:solidFill>
                <a:schemeClr val="dk1"/>
              </a:solidFill>
              <a:latin typeface="Rammetto One"/>
              <a:ea typeface="Rammetto One"/>
              <a:cs typeface="Rammetto One"/>
              <a:sym typeface="Rammetto One"/>
            </a:endParaRPr>
          </a:p>
        </p:txBody>
      </p:sp>
      <p:sp>
        <p:nvSpPr>
          <p:cNvPr id="506" name="Google Shape;506;p41"/>
          <p:cNvSpPr txBox="1"/>
          <p:nvPr/>
        </p:nvSpPr>
        <p:spPr>
          <a:xfrm>
            <a:off x="1239850" y="3437325"/>
            <a:ext cx="2415000" cy="64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2016 student dormitory fire caused by electrical contact</a:t>
            </a:r>
            <a:r>
              <a:rPr lang="tr-TR" dirty="0">
                <a:solidFill>
                  <a:schemeClr val="dk1"/>
                </a:solidFill>
                <a:latin typeface="Montserrat"/>
                <a:ea typeface="Montserrat"/>
                <a:cs typeface="Montserrat"/>
                <a:sym typeface="Montserrat"/>
              </a:rPr>
              <a:t> in Adana</a:t>
            </a:r>
            <a:endParaRPr dirty="0">
              <a:solidFill>
                <a:schemeClr val="dk1"/>
              </a:solidFill>
              <a:latin typeface="Montserrat"/>
              <a:ea typeface="Montserrat"/>
              <a:cs typeface="Montserrat"/>
              <a:sym typeface="Montserrat"/>
            </a:endParaRPr>
          </a:p>
        </p:txBody>
      </p:sp>
      <p:pic>
        <p:nvPicPr>
          <p:cNvPr id="507" name="Google Shape;507;p41"/>
          <p:cNvPicPr preferRelativeResize="0"/>
          <p:nvPr/>
        </p:nvPicPr>
        <p:blipFill rotWithShape="1">
          <a:blip r:embed="rId3">
            <a:alphaModFix/>
          </a:blip>
          <a:srcRect l="5726" t="15764" r="86841" b="64464"/>
          <a:stretch/>
        </p:blipFill>
        <p:spPr>
          <a:xfrm>
            <a:off x="713225" y="1605238"/>
            <a:ext cx="526623" cy="898151"/>
          </a:xfrm>
          <a:prstGeom prst="rect">
            <a:avLst/>
          </a:prstGeom>
          <a:noFill/>
          <a:ln>
            <a:noFill/>
          </a:ln>
        </p:spPr>
      </p:pic>
      <p:pic>
        <p:nvPicPr>
          <p:cNvPr id="508" name="Google Shape;508;p41"/>
          <p:cNvPicPr preferRelativeResize="0"/>
          <p:nvPr/>
        </p:nvPicPr>
        <p:blipFill rotWithShape="1">
          <a:blip r:embed="rId3">
            <a:alphaModFix/>
          </a:blip>
          <a:srcRect l="27736" t="15509" r="62736" b="59148"/>
          <a:stretch/>
        </p:blipFill>
        <p:spPr>
          <a:xfrm>
            <a:off x="713225" y="3188063"/>
            <a:ext cx="526623" cy="898151"/>
          </a:xfrm>
          <a:prstGeom prst="rect">
            <a:avLst/>
          </a:prstGeom>
          <a:noFill/>
          <a:ln>
            <a:noFill/>
          </a:ln>
        </p:spPr>
      </p:pic>
      <p:pic>
        <p:nvPicPr>
          <p:cNvPr id="509" name="Google Shape;509;p41"/>
          <p:cNvPicPr preferRelativeResize="0"/>
          <p:nvPr/>
        </p:nvPicPr>
        <p:blipFill rotWithShape="1">
          <a:blip r:embed="rId3">
            <a:alphaModFix/>
          </a:blip>
          <a:srcRect l="5726" t="15764" r="86841" b="64464"/>
          <a:stretch/>
        </p:blipFill>
        <p:spPr>
          <a:xfrm>
            <a:off x="6088639" y="1716499"/>
            <a:ext cx="526623" cy="898151"/>
          </a:xfrm>
          <a:prstGeom prst="rect">
            <a:avLst/>
          </a:prstGeom>
          <a:noFill/>
          <a:ln>
            <a:noFill/>
          </a:ln>
        </p:spPr>
      </p:pic>
      <p:pic>
        <p:nvPicPr>
          <p:cNvPr id="510" name="Google Shape;510;p41"/>
          <p:cNvPicPr preferRelativeResize="0"/>
          <p:nvPr/>
        </p:nvPicPr>
        <p:blipFill rotWithShape="1">
          <a:blip r:embed="rId3">
            <a:alphaModFix/>
          </a:blip>
          <a:srcRect l="27736" t="15509" r="62736" b="59148"/>
          <a:stretch/>
        </p:blipFill>
        <p:spPr>
          <a:xfrm>
            <a:off x="7311176" y="2771971"/>
            <a:ext cx="526623" cy="8981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3"/>
          <p:cNvSpPr/>
          <p:nvPr/>
        </p:nvSpPr>
        <p:spPr>
          <a:xfrm rot="-1799476">
            <a:off x="1244812" y="1001788"/>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rot="-1799476">
            <a:off x="3858112" y="1001788"/>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rot="-1799476">
            <a:off x="6471412" y="1001788"/>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txBox="1">
            <a:spLocks noGrp="1"/>
          </p:cNvSpPr>
          <p:nvPr>
            <p:ph type="title" idx="6"/>
          </p:nvPr>
        </p:nvSpPr>
        <p:spPr>
          <a:xfrm>
            <a:off x="905850" y="445025"/>
            <a:ext cx="73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tr-TR" dirty="0" err="1"/>
              <a:t>The</a:t>
            </a:r>
            <a:r>
              <a:rPr lang="tr-TR" dirty="0"/>
              <a:t> Risk </a:t>
            </a:r>
            <a:r>
              <a:rPr lang="tr-TR" dirty="0" err="1"/>
              <a:t>and</a:t>
            </a:r>
            <a:r>
              <a:rPr lang="tr-TR" dirty="0"/>
              <a:t> </a:t>
            </a:r>
            <a:r>
              <a:rPr lang="tr-TR" dirty="0" err="1"/>
              <a:t>Challenges</a:t>
            </a:r>
            <a:endParaRPr dirty="0"/>
          </a:p>
        </p:txBody>
      </p:sp>
      <p:sp>
        <p:nvSpPr>
          <p:cNvPr id="528" name="Google Shape;528;p43"/>
          <p:cNvSpPr txBox="1">
            <a:spLocks noGrp="1"/>
          </p:cNvSpPr>
          <p:nvPr>
            <p:ph type="title"/>
          </p:nvPr>
        </p:nvSpPr>
        <p:spPr>
          <a:xfrm>
            <a:off x="691401" y="2011187"/>
            <a:ext cx="24774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Quick</a:t>
            </a:r>
            <a:r>
              <a:rPr lang="tr-TR" dirty="0"/>
              <a:t> </a:t>
            </a:r>
            <a:r>
              <a:rPr lang="tr-TR" dirty="0" err="1"/>
              <a:t>Response</a:t>
            </a:r>
            <a:endParaRPr dirty="0"/>
          </a:p>
        </p:txBody>
      </p:sp>
      <p:sp>
        <p:nvSpPr>
          <p:cNvPr id="530" name="Google Shape;530;p43"/>
          <p:cNvSpPr txBox="1">
            <a:spLocks noGrp="1"/>
          </p:cNvSpPr>
          <p:nvPr>
            <p:ph type="title" idx="2"/>
          </p:nvPr>
        </p:nvSpPr>
        <p:spPr>
          <a:xfrm>
            <a:off x="3333299" y="1995676"/>
            <a:ext cx="2641899"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Correct</a:t>
            </a:r>
            <a:r>
              <a:rPr lang="tr-TR" dirty="0"/>
              <a:t> </a:t>
            </a:r>
            <a:r>
              <a:rPr lang="tr-TR" dirty="0" err="1"/>
              <a:t>Intervention</a:t>
            </a:r>
            <a:endParaRPr dirty="0"/>
          </a:p>
        </p:txBody>
      </p:sp>
      <p:sp>
        <p:nvSpPr>
          <p:cNvPr id="532" name="Google Shape;532;p43"/>
          <p:cNvSpPr txBox="1">
            <a:spLocks noGrp="1"/>
          </p:cNvSpPr>
          <p:nvPr>
            <p:ph type="title" idx="4"/>
          </p:nvPr>
        </p:nvSpPr>
        <p:spPr>
          <a:xfrm>
            <a:off x="5975199" y="2018436"/>
            <a:ext cx="2477400" cy="3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Early</a:t>
            </a:r>
            <a:r>
              <a:rPr lang="tr-TR" dirty="0"/>
              <a:t> </a:t>
            </a:r>
            <a:r>
              <a:rPr lang="tr-TR" dirty="0" err="1"/>
              <a:t>Detection</a:t>
            </a:r>
            <a:endParaRPr dirty="0"/>
          </a:p>
        </p:txBody>
      </p:sp>
      <p:grpSp>
        <p:nvGrpSpPr>
          <p:cNvPr id="534" name="Google Shape;534;p43"/>
          <p:cNvGrpSpPr/>
          <p:nvPr/>
        </p:nvGrpSpPr>
        <p:grpSpPr>
          <a:xfrm>
            <a:off x="1781476" y="1194485"/>
            <a:ext cx="354450" cy="445225"/>
            <a:chOff x="6254638" y="1969625"/>
            <a:chExt cx="354450" cy="445225"/>
          </a:xfrm>
        </p:grpSpPr>
        <p:sp>
          <p:nvSpPr>
            <p:cNvPr id="535" name="Google Shape;535;p43"/>
            <p:cNvSpPr/>
            <p:nvPr/>
          </p:nvSpPr>
          <p:spPr>
            <a:xfrm>
              <a:off x="6493563" y="2209025"/>
              <a:ext cx="59425" cy="104550"/>
            </a:xfrm>
            <a:custGeom>
              <a:avLst/>
              <a:gdLst/>
              <a:ahLst/>
              <a:cxnLst/>
              <a:rect l="l" t="t" r="r" b="b"/>
              <a:pathLst>
                <a:path w="2377" h="4182" extrusionOk="0">
                  <a:moveTo>
                    <a:pt x="1" y="1"/>
                  </a:moveTo>
                  <a:lnTo>
                    <a:pt x="1" y="4182"/>
                  </a:lnTo>
                  <a:lnTo>
                    <a:pt x="2376" y="4182"/>
                  </a:lnTo>
                  <a:lnTo>
                    <a:pt x="2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370113" y="2089550"/>
              <a:ext cx="182875" cy="325300"/>
            </a:xfrm>
            <a:custGeom>
              <a:avLst/>
              <a:gdLst/>
              <a:ahLst/>
              <a:cxnLst/>
              <a:rect l="l" t="t" r="r" b="b"/>
              <a:pathLst>
                <a:path w="7315" h="13012" extrusionOk="0">
                  <a:moveTo>
                    <a:pt x="2623" y="1"/>
                  </a:moveTo>
                  <a:cubicBezTo>
                    <a:pt x="2506" y="1"/>
                    <a:pt x="2390" y="44"/>
                    <a:pt x="2287" y="118"/>
                  </a:cubicBezTo>
                  <a:lnTo>
                    <a:pt x="1005" y="1122"/>
                  </a:lnTo>
                  <a:cubicBezTo>
                    <a:pt x="364" y="1633"/>
                    <a:pt x="0" y="2361"/>
                    <a:pt x="0" y="3177"/>
                  </a:cubicBezTo>
                  <a:lnTo>
                    <a:pt x="0" y="12487"/>
                  </a:lnTo>
                  <a:cubicBezTo>
                    <a:pt x="0" y="12778"/>
                    <a:pt x="247" y="13011"/>
                    <a:pt x="525" y="13011"/>
                  </a:cubicBezTo>
                  <a:lnTo>
                    <a:pt x="6790" y="13011"/>
                  </a:lnTo>
                  <a:cubicBezTo>
                    <a:pt x="7081" y="13011"/>
                    <a:pt x="7314" y="12778"/>
                    <a:pt x="7314" y="12487"/>
                  </a:cubicBezTo>
                  <a:lnTo>
                    <a:pt x="7314" y="9996"/>
                  </a:lnTo>
                  <a:lnTo>
                    <a:pt x="4414" y="9996"/>
                  </a:lnTo>
                  <a:cubicBezTo>
                    <a:pt x="4123" y="9996"/>
                    <a:pt x="3890" y="9763"/>
                    <a:pt x="3890" y="9485"/>
                  </a:cubicBezTo>
                  <a:lnTo>
                    <a:pt x="3890" y="4269"/>
                  </a:lnTo>
                  <a:cubicBezTo>
                    <a:pt x="3890" y="3978"/>
                    <a:pt x="4123" y="3745"/>
                    <a:pt x="4414" y="3745"/>
                  </a:cubicBezTo>
                  <a:lnTo>
                    <a:pt x="7314" y="3745"/>
                  </a:lnTo>
                  <a:lnTo>
                    <a:pt x="7314" y="3148"/>
                  </a:lnTo>
                  <a:cubicBezTo>
                    <a:pt x="7314" y="2332"/>
                    <a:pt x="6979" y="1647"/>
                    <a:pt x="6367" y="1122"/>
                  </a:cubicBezTo>
                  <a:lnTo>
                    <a:pt x="5143" y="118"/>
                  </a:lnTo>
                  <a:cubicBezTo>
                    <a:pt x="5041" y="44"/>
                    <a:pt x="4925"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254638" y="2214125"/>
              <a:ext cx="95825" cy="141700"/>
            </a:xfrm>
            <a:custGeom>
              <a:avLst/>
              <a:gdLst/>
              <a:ahLst/>
              <a:cxnLst/>
              <a:rect l="l" t="t" r="r" b="b"/>
              <a:pathLst>
                <a:path w="3833" h="5668" extrusionOk="0">
                  <a:moveTo>
                    <a:pt x="1647" y="1"/>
                  </a:moveTo>
                  <a:cubicBezTo>
                    <a:pt x="1399" y="1"/>
                    <a:pt x="1195" y="176"/>
                    <a:pt x="1136" y="409"/>
                  </a:cubicBezTo>
                  <a:cubicBezTo>
                    <a:pt x="1136" y="409"/>
                    <a:pt x="146" y="4576"/>
                    <a:pt x="44" y="5027"/>
                  </a:cubicBezTo>
                  <a:cubicBezTo>
                    <a:pt x="0" y="5188"/>
                    <a:pt x="44" y="5347"/>
                    <a:pt x="132" y="5479"/>
                  </a:cubicBezTo>
                  <a:cubicBezTo>
                    <a:pt x="233" y="5596"/>
                    <a:pt x="379" y="5668"/>
                    <a:pt x="540" y="5668"/>
                  </a:cubicBezTo>
                  <a:lnTo>
                    <a:pt x="3293" y="5668"/>
                  </a:lnTo>
                  <a:cubicBezTo>
                    <a:pt x="3454" y="5668"/>
                    <a:pt x="3599" y="5596"/>
                    <a:pt x="3701" y="5479"/>
                  </a:cubicBezTo>
                  <a:cubicBezTo>
                    <a:pt x="3803" y="5347"/>
                    <a:pt x="3832" y="5188"/>
                    <a:pt x="3803" y="5027"/>
                  </a:cubicBezTo>
                  <a:cubicBezTo>
                    <a:pt x="3701" y="4576"/>
                    <a:pt x="2710" y="409"/>
                    <a:pt x="2710" y="409"/>
                  </a:cubicBezTo>
                  <a:cubicBezTo>
                    <a:pt x="2652" y="176"/>
                    <a:pt x="2434" y="1"/>
                    <a:pt x="2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289588" y="2014150"/>
              <a:ext cx="113675" cy="174125"/>
            </a:xfrm>
            <a:custGeom>
              <a:avLst/>
              <a:gdLst/>
              <a:ahLst/>
              <a:cxnLst/>
              <a:rect l="l" t="t" r="r" b="b"/>
              <a:pathLst>
                <a:path w="4547" h="6965" extrusionOk="0">
                  <a:moveTo>
                    <a:pt x="2638" y="0"/>
                  </a:moveTo>
                  <a:cubicBezTo>
                    <a:pt x="1181" y="0"/>
                    <a:pt x="1" y="1181"/>
                    <a:pt x="1" y="2652"/>
                  </a:cubicBezTo>
                  <a:lnTo>
                    <a:pt x="1" y="6965"/>
                  </a:lnTo>
                  <a:lnTo>
                    <a:pt x="1050" y="6965"/>
                  </a:lnTo>
                  <a:lnTo>
                    <a:pt x="1050" y="2652"/>
                  </a:lnTo>
                  <a:cubicBezTo>
                    <a:pt x="1050" y="1764"/>
                    <a:pt x="1764" y="1049"/>
                    <a:pt x="2638" y="1049"/>
                  </a:cubicBezTo>
                  <a:lnTo>
                    <a:pt x="4547" y="1049"/>
                  </a:lnTo>
                  <a:lnTo>
                    <a:pt x="4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6429463" y="1969625"/>
              <a:ext cx="179625" cy="93725"/>
            </a:xfrm>
            <a:custGeom>
              <a:avLst/>
              <a:gdLst/>
              <a:ahLst/>
              <a:cxnLst/>
              <a:rect l="l" t="t" r="r" b="b"/>
              <a:pathLst>
                <a:path w="7185" h="3749" extrusionOk="0">
                  <a:moveTo>
                    <a:pt x="5129" y="1"/>
                  </a:moveTo>
                  <a:cubicBezTo>
                    <a:pt x="5071" y="1"/>
                    <a:pt x="5011" y="11"/>
                    <a:pt x="4954" y="33"/>
                  </a:cubicBezTo>
                  <a:lnTo>
                    <a:pt x="1" y="1781"/>
                  </a:lnTo>
                  <a:lnTo>
                    <a:pt x="1" y="3749"/>
                  </a:lnTo>
                  <a:lnTo>
                    <a:pt x="2565" y="3749"/>
                  </a:lnTo>
                  <a:lnTo>
                    <a:pt x="2565" y="2830"/>
                  </a:lnTo>
                  <a:lnTo>
                    <a:pt x="6660" y="2830"/>
                  </a:lnTo>
                  <a:cubicBezTo>
                    <a:pt x="6951" y="2830"/>
                    <a:pt x="7184" y="2597"/>
                    <a:pt x="7184" y="2306"/>
                  </a:cubicBezTo>
                  <a:cubicBezTo>
                    <a:pt x="7184" y="2015"/>
                    <a:pt x="6951" y="1781"/>
                    <a:pt x="6660" y="1781"/>
                  </a:cubicBezTo>
                  <a:lnTo>
                    <a:pt x="3118" y="1781"/>
                  </a:lnTo>
                  <a:lnTo>
                    <a:pt x="5304" y="1010"/>
                  </a:lnTo>
                  <a:cubicBezTo>
                    <a:pt x="5566" y="922"/>
                    <a:pt x="5712" y="616"/>
                    <a:pt x="5611" y="340"/>
                  </a:cubicBezTo>
                  <a:cubicBezTo>
                    <a:pt x="5542" y="134"/>
                    <a:pt x="5340" y="1"/>
                    <a:pt x="5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7002626" y="1194522"/>
            <a:ext cx="365350" cy="445150"/>
            <a:chOff x="6992963" y="3247475"/>
            <a:chExt cx="365350" cy="445150"/>
          </a:xfrm>
        </p:grpSpPr>
        <p:grpSp>
          <p:nvGrpSpPr>
            <p:cNvPr id="541" name="Google Shape;541;p43"/>
            <p:cNvGrpSpPr/>
            <p:nvPr/>
          </p:nvGrpSpPr>
          <p:grpSpPr>
            <a:xfrm>
              <a:off x="7032313" y="3386625"/>
              <a:ext cx="287050" cy="306000"/>
              <a:chOff x="7032313" y="3386625"/>
              <a:chExt cx="287050" cy="306000"/>
            </a:xfrm>
          </p:grpSpPr>
          <p:sp>
            <p:nvSpPr>
              <p:cNvPr id="542" name="Google Shape;542;p43"/>
              <p:cNvSpPr/>
              <p:nvPr/>
            </p:nvSpPr>
            <p:spPr>
              <a:xfrm>
                <a:off x="7162713" y="3386625"/>
                <a:ext cx="26250" cy="65600"/>
              </a:xfrm>
              <a:custGeom>
                <a:avLst/>
                <a:gdLst/>
                <a:ahLst/>
                <a:cxnLst/>
                <a:rect l="l" t="t" r="r" b="b"/>
                <a:pathLst>
                  <a:path w="1050" h="2624" extrusionOk="0">
                    <a:moveTo>
                      <a:pt x="0" y="1"/>
                    </a:moveTo>
                    <a:lnTo>
                      <a:pt x="0" y="2623"/>
                    </a:lnTo>
                    <a:lnTo>
                      <a:pt x="1049" y="2623"/>
                    </a:lnTo>
                    <a:lnTo>
                      <a:pt x="1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7110613" y="3386625"/>
                <a:ext cx="25900" cy="65600"/>
              </a:xfrm>
              <a:custGeom>
                <a:avLst/>
                <a:gdLst/>
                <a:ahLst/>
                <a:cxnLst/>
                <a:rect l="l" t="t" r="r" b="b"/>
                <a:pathLst>
                  <a:path w="1036" h="2624" extrusionOk="0">
                    <a:moveTo>
                      <a:pt x="0" y="1"/>
                    </a:moveTo>
                    <a:lnTo>
                      <a:pt x="0" y="2623"/>
                    </a:lnTo>
                    <a:lnTo>
                      <a:pt x="1035" y="2623"/>
                    </a:lnTo>
                    <a:lnTo>
                      <a:pt x="1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7266888" y="3386625"/>
                <a:ext cx="52475" cy="65600"/>
              </a:xfrm>
              <a:custGeom>
                <a:avLst/>
                <a:gdLst/>
                <a:ahLst/>
                <a:cxnLst/>
                <a:rect l="l" t="t" r="r" b="b"/>
                <a:pathLst>
                  <a:path w="2099" h="2624" extrusionOk="0">
                    <a:moveTo>
                      <a:pt x="0" y="1"/>
                    </a:moveTo>
                    <a:lnTo>
                      <a:pt x="0" y="2623"/>
                    </a:lnTo>
                    <a:lnTo>
                      <a:pt x="525" y="2623"/>
                    </a:lnTo>
                    <a:cubicBezTo>
                      <a:pt x="1399" y="2623"/>
                      <a:pt x="2098" y="1924"/>
                      <a:pt x="2098" y="1050"/>
                    </a:cubicBezTo>
                    <a:lnTo>
                      <a:pt x="2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7032313" y="3386625"/>
                <a:ext cx="52100" cy="65600"/>
              </a:xfrm>
              <a:custGeom>
                <a:avLst/>
                <a:gdLst/>
                <a:ahLst/>
                <a:cxnLst/>
                <a:rect l="l" t="t" r="r" b="b"/>
                <a:pathLst>
                  <a:path w="2084" h="2624" extrusionOk="0">
                    <a:moveTo>
                      <a:pt x="0" y="1"/>
                    </a:moveTo>
                    <a:lnTo>
                      <a:pt x="0" y="1050"/>
                    </a:lnTo>
                    <a:cubicBezTo>
                      <a:pt x="0" y="1924"/>
                      <a:pt x="700" y="2623"/>
                      <a:pt x="1559" y="2623"/>
                    </a:cubicBezTo>
                    <a:lnTo>
                      <a:pt x="2083" y="2623"/>
                    </a:lnTo>
                    <a:lnTo>
                      <a:pt x="2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7214788" y="3386625"/>
                <a:ext cx="26250" cy="65600"/>
              </a:xfrm>
              <a:custGeom>
                <a:avLst/>
                <a:gdLst/>
                <a:ahLst/>
                <a:cxnLst/>
                <a:rect l="l" t="t" r="r" b="b"/>
                <a:pathLst>
                  <a:path w="1050" h="2624" extrusionOk="0">
                    <a:moveTo>
                      <a:pt x="0" y="1"/>
                    </a:moveTo>
                    <a:lnTo>
                      <a:pt x="0" y="2623"/>
                    </a:lnTo>
                    <a:lnTo>
                      <a:pt x="1049" y="2623"/>
                    </a:lnTo>
                    <a:lnTo>
                      <a:pt x="1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7086938" y="3477025"/>
                <a:ext cx="104925" cy="215600"/>
              </a:xfrm>
              <a:custGeom>
                <a:avLst/>
                <a:gdLst/>
                <a:ahLst/>
                <a:cxnLst/>
                <a:rect l="l" t="t" r="r" b="b"/>
                <a:pathLst>
                  <a:path w="4197" h="8624" extrusionOk="0">
                    <a:moveTo>
                      <a:pt x="1523" y="0"/>
                    </a:moveTo>
                    <a:cubicBezTo>
                      <a:pt x="1351" y="0"/>
                      <a:pt x="1186" y="87"/>
                      <a:pt x="1093" y="246"/>
                    </a:cubicBezTo>
                    <a:cubicBezTo>
                      <a:pt x="1" y="2009"/>
                      <a:pt x="846" y="3262"/>
                      <a:pt x="1530" y="4267"/>
                    </a:cubicBezTo>
                    <a:cubicBezTo>
                      <a:pt x="2317" y="5418"/>
                      <a:pt x="2827" y="6176"/>
                      <a:pt x="1180" y="7720"/>
                    </a:cubicBezTo>
                    <a:cubicBezTo>
                      <a:pt x="962" y="7924"/>
                      <a:pt x="962" y="8260"/>
                      <a:pt x="1151" y="8464"/>
                    </a:cubicBezTo>
                    <a:cubicBezTo>
                      <a:pt x="1254" y="8580"/>
                      <a:pt x="1399" y="8623"/>
                      <a:pt x="1530" y="8623"/>
                    </a:cubicBezTo>
                    <a:cubicBezTo>
                      <a:pt x="1662" y="8623"/>
                      <a:pt x="1792" y="8580"/>
                      <a:pt x="1895" y="8493"/>
                    </a:cubicBezTo>
                    <a:cubicBezTo>
                      <a:pt x="4197" y="6336"/>
                      <a:pt x="3191" y="4864"/>
                      <a:pt x="2390" y="3685"/>
                    </a:cubicBezTo>
                    <a:cubicBezTo>
                      <a:pt x="1749" y="2737"/>
                      <a:pt x="1239" y="1995"/>
                      <a:pt x="1982" y="800"/>
                    </a:cubicBezTo>
                    <a:cubicBezTo>
                      <a:pt x="2128" y="552"/>
                      <a:pt x="2054" y="231"/>
                      <a:pt x="1807" y="85"/>
                    </a:cubicBezTo>
                    <a:cubicBezTo>
                      <a:pt x="1718" y="28"/>
                      <a:pt x="1619" y="0"/>
                      <a:pt x="1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7188563" y="3477025"/>
                <a:ext cx="104575" cy="215600"/>
              </a:xfrm>
              <a:custGeom>
                <a:avLst/>
                <a:gdLst/>
                <a:ahLst/>
                <a:cxnLst/>
                <a:rect l="l" t="t" r="r" b="b"/>
                <a:pathLst>
                  <a:path w="4183" h="8624" extrusionOk="0">
                    <a:moveTo>
                      <a:pt x="1523" y="0"/>
                    </a:moveTo>
                    <a:cubicBezTo>
                      <a:pt x="1352" y="0"/>
                      <a:pt x="1187" y="87"/>
                      <a:pt x="1093" y="246"/>
                    </a:cubicBezTo>
                    <a:cubicBezTo>
                      <a:pt x="0" y="2009"/>
                      <a:pt x="845" y="3262"/>
                      <a:pt x="1531" y="4267"/>
                    </a:cubicBezTo>
                    <a:cubicBezTo>
                      <a:pt x="2302" y="5418"/>
                      <a:pt x="2827" y="6176"/>
                      <a:pt x="1181" y="7720"/>
                    </a:cubicBezTo>
                    <a:cubicBezTo>
                      <a:pt x="962" y="7924"/>
                      <a:pt x="948" y="8260"/>
                      <a:pt x="1152" y="8464"/>
                    </a:cubicBezTo>
                    <a:cubicBezTo>
                      <a:pt x="1253" y="8580"/>
                      <a:pt x="1385" y="8623"/>
                      <a:pt x="1531" y="8623"/>
                    </a:cubicBezTo>
                    <a:cubicBezTo>
                      <a:pt x="1661" y="8623"/>
                      <a:pt x="1793" y="8580"/>
                      <a:pt x="1880" y="8493"/>
                    </a:cubicBezTo>
                    <a:cubicBezTo>
                      <a:pt x="4182" y="6336"/>
                      <a:pt x="3192" y="4864"/>
                      <a:pt x="2390" y="3685"/>
                    </a:cubicBezTo>
                    <a:cubicBezTo>
                      <a:pt x="1749" y="2737"/>
                      <a:pt x="1239" y="1995"/>
                      <a:pt x="1968" y="800"/>
                    </a:cubicBezTo>
                    <a:cubicBezTo>
                      <a:pt x="2127" y="552"/>
                      <a:pt x="2055" y="231"/>
                      <a:pt x="1807" y="85"/>
                    </a:cubicBezTo>
                    <a:cubicBezTo>
                      <a:pt x="1718" y="28"/>
                      <a:pt x="1619" y="0"/>
                      <a:pt x="1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43"/>
            <p:cNvSpPr/>
            <p:nvPr/>
          </p:nvSpPr>
          <p:spPr>
            <a:xfrm>
              <a:off x="6992963" y="3247475"/>
              <a:ext cx="365350" cy="112950"/>
            </a:xfrm>
            <a:custGeom>
              <a:avLst/>
              <a:gdLst/>
              <a:ahLst/>
              <a:cxnLst/>
              <a:rect l="l" t="t" r="r" b="b"/>
              <a:pathLst>
                <a:path w="14614" h="4518" extrusionOk="0">
                  <a:moveTo>
                    <a:pt x="12006" y="1735"/>
                  </a:moveTo>
                  <a:cubicBezTo>
                    <a:pt x="12298" y="1735"/>
                    <a:pt x="12531" y="1968"/>
                    <a:pt x="12531" y="2260"/>
                  </a:cubicBezTo>
                  <a:cubicBezTo>
                    <a:pt x="12531" y="2551"/>
                    <a:pt x="12298" y="2784"/>
                    <a:pt x="12006" y="2784"/>
                  </a:cubicBezTo>
                  <a:cubicBezTo>
                    <a:pt x="11715" y="2784"/>
                    <a:pt x="11482" y="2551"/>
                    <a:pt x="11482" y="2260"/>
                  </a:cubicBezTo>
                  <a:cubicBezTo>
                    <a:pt x="11482" y="1968"/>
                    <a:pt x="11715" y="1735"/>
                    <a:pt x="12006" y="1735"/>
                  </a:cubicBezTo>
                  <a:close/>
                  <a:moveTo>
                    <a:pt x="525" y="1"/>
                  </a:moveTo>
                  <a:cubicBezTo>
                    <a:pt x="234" y="1"/>
                    <a:pt x="1" y="234"/>
                    <a:pt x="1" y="525"/>
                  </a:cubicBezTo>
                  <a:lnTo>
                    <a:pt x="1" y="2959"/>
                  </a:lnTo>
                  <a:cubicBezTo>
                    <a:pt x="1" y="3818"/>
                    <a:pt x="714" y="4518"/>
                    <a:pt x="1574" y="4518"/>
                  </a:cubicBezTo>
                  <a:lnTo>
                    <a:pt x="13055" y="4518"/>
                  </a:lnTo>
                  <a:cubicBezTo>
                    <a:pt x="13914" y="4518"/>
                    <a:pt x="14614" y="3818"/>
                    <a:pt x="14614" y="2959"/>
                  </a:cubicBezTo>
                  <a:lnTo>
                    <a:pt x="14614" y="525"/>
                  </a:lnTo>
                  <a:cubicBezTo>
                    <a:pt x="14614" y="234"/>
                    <a:pt x="14381" y="1"/>
                    <a:pt x="1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3"/>
          <p:cNvGrpSpPr/>
          <p:nvPr/>
        </p:nvGrpSpPr>
        <p:grpSpPr>
          <a:xfrm>
            <a:off x="4376026" y="1193985"/>
            <a:ext cx="391950" cy="446225"/>
            <a:chOff x="4748838" y="3247125"/>
            <a:chExt cx="391950" cy="446225"/>
          </a:xfrm>
        </p:grpSpPr>
        <p:sp>
          <p:nvSpPr>
            <p:cNvPr id="551" name="Google Shape;551;p43"/>
            <p:cNvSpPr/>
            <p:nvPr/>
          </p:nvSpPr>
          <p:spPr>
            <a:xfrm>
              <a:off x="4748838" y="3562525"/>
              <a:ext cx="29875" cy="26225"/>
            </a:xfrm>
            <a:custGeom>
              <a:avLst/>
              <a:gdLst/>
              <a:ahLst/>
              <a:cxnLst/>
              <a:rect l="l" t="t" r="r" b="b"/>
              <a:pathLst>
                <a:path w="1195" h="1049" extrusionOk="0">
                  <a:moveTo>
                    <a:pt x="604" y="1"/>
                  </a:moveTo>
                  <a:cubicBezTo>
                    <a:pt x="513" y="1"/>
                    <a:pt x="420" y="25"/>
                    <a:pt x="336" y="75"/>
                  </a:cubicBezTo>
                  <a:cubicBezTo>
                    <a:pt x="74" y="206"/>
                    <a:pt x="0" y="527"/>
                    <a:pt x="146" y="789"/>
                  </a:cubicBezTo>
                  <a:cubicBezTo>
                    <a:pt x="234" y="955"/>
                    <a:pt x="407" y="1049"/>
                    <a:pt x="591" y="1049"/>
                  </a:cubicBezTo>
                  <a:cubicBezTo>
                    <a:pt x="681" y="1049"/>
                    <a:pt x="774" y="1026"/>
                    <a:pt x="860" y="978"/>
                  </a:cubicBezTo>
                  <a:cubicBezTo>
                    <a:pt x="1107" y="832"/>
                    <a:pt x="1195" y="512"/>
                    <a:pt x="1049" y="265"/>
                  </a:cubicBezTo>
                  <a:cubicBezTo>
                    <a:pt x="953" y="92"/>
                    <a:pt x="78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931688" y="3458025"/>
              <a:ext cx="26250" cy="25900"/>
            </a:xfrm>
            <a:custGeom>
              <a:avLst/>
              <a:gdLst/>
              <a:ahLst/>
              <a:cxnLst/>
              <a:rect l="l" t="t" r="r" b="b"/>
              <a:pathLst>
                <a:path w="1050" h="1036" extrusionOk="0">
                  <a:moveTo>
                    <a:pt x="525" y="0"/>
                  </a:moveTo>
                  <a:cubicBezTo>
                    <a:pt x="233" y="0"/>
                    <a:pt x="0" y="233"/>
                    <a:pt x="0" y="525"/>
                  </a:cubicBezTo>
                  <a:cubicBezTo>
                    <a:pt x="0" y="802"/>
                    <a:pt x="233" y="1035"/>
                    <a:pt x="525" y="1035"/>
                  </a:cubicBezTo>
                  <a:cubicBezTo>
                    <a:pt x="816" y="1035"/>
                    <a:pt x="1049" y="802"/>
                    <a:pt x="1049" y="525"/>
                  </a:cubicBezTo>
                  <a:cubicBezTo>
                    <a:pt x="1049" y="233"/>
                    <a:pt x="81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931688" y="3510125"/>
              <a:ext cx="26250" cy="26250"/>
            </a:xfrm>
            <a:custGeom>
              <a:avLst/>
              <a:gdLst/>
              <a:ahLst/>
              <a:cxnLst/>
              <a:rect l="l" t="t" r="r" b="b"/>
              <a:pathLst>
                <a:path w="1050" h="1050" extrusionOk="0">
                  <a:moveTo>
                    <a:pt x="525" y="0"/>
                  </a:moveTo>
                  <a:cubicBezTo>
                    <a:pt x="233" y="0"/>
                    <a:pt x="0" y="233"/>
                    <a:pt x="0" y="525"/>
                  </a:cubicBezTo>
                  <a:cubicBezTo>
                    <a:pt x="0" y="816"/>
                    <a:pt x="233" y="1049"/>
                    <a:pt x="525" y="1049"/>
                  </a:cubicBezTo>
                  <a:cubicBezTo>
                    <a:pt x="816" y="1049"/>
                    <a:pt x="1049" y="816"/>
                    <a:pt x="1049" y="525"/>
                  </a:cubicBezTo>
                  <a:cubicBezTo>
                    <a:pt x="1049" y="233"/>
                    <a:pt x="81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4931688" y="3562575"/>
              <a:ext cx="26250" cy="25875"/>
            </a:xfrm>
            <a:custGeom>
              <a:avLst/>
              <a:gdLst/>
              <a:ahLst/>
              <a:cxnLst/>
              <a:rect l="l" t="t" r="r" b="b"/>
              <a:pathLst>
                <a:path w="1050" h="1035" extrusionOk="0">
                  <a:moveTo>
                    <a:pt x="525" y="0"/>
                  </a:moveTo>
                  <a:cubicBezTo>
                    <a:pt x="233" y="0"/>
                    <a:pt x="0" y="234"/>
                    <a:pt x="0" y="525"/>
                  </a:cubicBezTo>
                  <a:cubicBezTo>
                    <a:pt x="0" y="801"/>
                    <a:pt x="233" y="1034"/>
                    <a:pt x="525" y="1034"/>
                  </a:cubicBezTo>
                  <a:cubicBezTo>
                    <a:pt x="816" y="1034"/>
                    <a:pt x="1049" y="801"/>
                    <a:pt x="1049" y="525"/>
                  </a:cubicBezTo>
                  <a:cubicBezTo>
                    <a:pt x="1049" y="234"/>
                    <a:pt x="81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4931688" y="3614650"/>
              <a:ext cx="26250" cy="26250"/>
            </a:xfrm>
            <a:custGeom>
              <a:avLst/>
              <a:gdLst/>
              <a:ahLst/>
              <a:cxnLst/>
              <a:rect l="l" t="t" r="r" b="b"/>
              <a:pathLst>
                <a:path w="1050" h="1050" extrusionOk="0">
                  <a:moveTo>
                    <a:pt x="525" y="0"/>
                  </a:moveTo>
                  <a:cubicBezTo>
                    <a:pt x="233" y="0"/>
                    <a:pt x="0" y="233"/>
                    <a:pt x="0" y="525"/>
                  </a:cubicBezTo>
                  <a:cubicBezTo>
                    <a:pt x="0" y="816"/>
                    <a:pt x="233" y="1049"/>
                    <a:pt x="525" y="1049"/>
                  </a:cubicBezTo>
                  <a:cubicBezTo>
                    <a:pt x="816" y="1049"/>
                    <a:pt x="1049" y="816"/>
                    <a:pt x="1049" y="525"/>
                  </a:cubicBezTo>
                  <a:cubicBezTo>
                    <a:pt x="1049" y="233"/>
                    <a:pt x="81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4931688" y="3667100"/>
              <a:ext cx="26250" cy="26250"/>
            </a:xfrm>
            <a:custGeom>
              <a:avLst/>
              <a:gdLst/>
              <a:ahLst/>
              <a:cxnLst/>
              <a:rect l="l" t="t" r="r" b="b"/>
              <a:pathLst>
                <a:path w="1050" h="1050" extrusionOk="0">
                  <a:moveTo>
                    <a:pt x="525" y="0"/>
                  </a:moveTo>
                  <a:cubicBezTo>
                    <a:pt x="233" y="0"/>
                    <a:pt x="0" y="233"/>
                    <a:pt x="0" y="525"/>
                  </a:cubicBezTo>
                  <a:cubicBezTo>
                    <a:pt x="0" y="802"/>
                    <a:pt x="233" y="1049"/>
                    <a:pt x="525" y="1049"/>
                  </a:cubicBezTo>
                  <a:cubicBezTo>
                    <a:pt x="816" y="1049"/>
                    <a:pt x="1049" y="802"/>
                    <a:pt x="1049" y="525"/>
                  </a:cubicBezTo>
                  <a:cubicBezTo>
                    <a:pt x="1049" y="233"/>
                    <a:pt x="816"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4860663" y="3568850"/>
              <a:ext cx="29900" cy="26275"/>
            </a:xfrm>
            <a:custGeom>
              <a:avLst/>
              <a:gdLst/>
              <a:ahLst/>
              <a:cxnLst/>
              <a:rect l="l" t="t" r="r" b="b"/>
              <a:pathLst>
                <a:path w="1196" h="1051" extrusionOk="0">
                  <a:moveTo>
                    <a:pt x="587" y="1"/>
                  </a:moveTo>
                  <a:cubicBezTo>
                    <a:pt x="434" y="1"/>
                    <a:pt x="283" y="67"/>
                    <a:pt x="176" y="200"/>
                  </a:cubicBezTo>
                  <a:cubicBezTo>
                    <a:pt x="1" y="434"/>
                    <a:pt x="44" y="754"/>
                    <a:pt x="277" y="944"/>
                  </a:cubicBezTo>
                  <a:cubicBezTo>
                    <a:pt x="373" y="1016"/>
                    <a:pt x="483" y="1051"/>
                    <a:pt x="592" y="1051"/>
                  </a:cubicBezTo>
                  <a:cubicBezTo>
                    <a:pt x="749" y="1051"/>
                    <a:pt x="902" y="979"/>
                    <a:pt x="1005" y="842"/>
                  </a:cubicBezTo>
                  <a:cubicBezTo>
                    <a:pt x="1195" y="608"/>
                    <a:pt x="1151" y="288"/>
                    <a:pt x="918" y="113"/>
                  </a:cubicBezTo>
                  <a:cubicBezTo>
                    <a:pt x="818" y="38"/>
                    <a:pt x="702"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4828963" y="3610150"/>
              <a:ext cx="29550" cy="26425"/>
            </a:xfrm>
            <a:custGeom>
              <a:avLst/>
              <a:gdLst/>
              <a:ahLst/>
              <a:cxnLst/>
              <a:rect l="l" t="t" r="r" b="b"/>
              <a:pathLst>
                <a:path w="1182" h="1057" extrusionOk="0">
                  <a:moveTo>
                    <a:pt x="594" y="1"/>
                  </a:moveTo>
                  <a:cubicBezTo>
                    <a:pt x="437" y="1"/>
                    <a:pt x="278" y="72"/>
                    <a:pt x="175" y="209"/>
                  </a:cubicBezTo>
                  <a:cubicBezTo>
                    <a:pt x="1" y="443"/>
                    <a:pt x="45" y="763"/>
                    <a:pt x="278" y="938"/>
                  </a:cubicBezTo>
                  <a:cubicBezTo>
                    <a:pt x="377" y="1018"/>
                    <a:pt x="491" y="1057"/>
                    <a:pt x="603" y="1057"/>
                  </a:cubicBezTo>
                  <a:cubicBezTo>
                    <a:pt x="756" y="1057"/>
                    <a:pt x="906" y="985"/>
                    <a:pt x="1006" y="851"/>
                  </a:cubicBezTo>
                  <a:cubicBezTo>
                    <a:pt x="1181" y="617"/>
                    <a:pt x="1137" y="297"/>
                    <a:pt x="904" y="108"/>
                  </a:cubicBezTo>
                  <a:cubicBezTo>
                    <a:pt x="814" y="36"/>
                    <a:pt x="7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4999438" y="3568900"/>
              <a:ext cx="29525" cy="25975"/>
            </a:xfrm>
            <a:custGeom>
              <a:avLst/>
              <a:gdLst/>
              <a:ahLst/>
              <a:cxnLst/>
              <a:rect l="l" t="t" r="r" b="b"/>
              <a:pathLst>
                <a:path w="1181" h="1039" extrusionOk="0">
                  <a:moveTo>
                    <a:pt x="588" y="0"/>
                  </a:moveTo>
                  <a:cubicBezTo>
                    <a:pt x="467" y="0"/>
                    <a:pt x="346" y="41"/>
                    <a:pt x="249" y="126"/>
                  </a:cubicBezTo>
                  <a:cubicBezTo>
                    <a:pt x="29" y="301"/>
                    <a:pt x="0" y="636"/>
                    <a:pt x="190" y="855"/>
                  </a:cubicBezTo>
                  <a:cubicBezTo>
                    <a:pt x="295" y="975"/>
                    <a:pt x="444" y="1038"/>
                    <a:pt x="594" y="1038"/>
                  </a:cubicBezTo>
                  <a:cubicBezTo>
                    <a:pt x="715" y="1038"/>
                    <a:pt x="835" y="997"/>
                    <a:pt x="933" y="913"/>
                  </a:cubicBezTo>
                  <a:cubicBezTo>
                    <a:pt x="1152" y="723"/>
                    <a:pt x="1181" y="402"/>
                    <a:pt x="991" y="184"/>
                  </a:cubicBezTo>
                  <a:cubicBezTo>
                    <a:pt x="887" y="63"/>
                    <a:pt x="737"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5033313" y="3608600"/>
              <a:ext cx="29525" cy="26200"/>
            </a:xfrm>
            <a:custGeom>
              <a:avLst/>
              <a:gdLst/>
              <a:ahLst/>
              <a:cxnLst/>
              <a:rect l="l" t="t" r="r" b="b"/>
              <a:pathLst>
                <a:path w="1181" h="1048" extrusionOk="0">
                  <a:moveTo>
                    <a:pt x="587" y="1"/>
                  </a:moveTo>
                  <a:cubicBezTo>
                    <a:pt x="467" y="1"/>
                    <a:pt x="346" y="41"/>
                    <a:pt x="248" y="126"/>
                  </a:cubicBezTo>
                  <a:cubicBezTo>
                    <a:pt x="30" y="316"/>
                    <a:pt x="1" y="636"/>
                    <a:pt x="190" y="869"/>
                  </a:cubicBezTo>
                  <a:cubicBezTo>
                    <a:pt x="294" y="989"/>
                    <a:pt x="441" y="1047"/>
                    <a:pt x="588" y="1047"/>
                  </a:cubicBezTo>
                  <a:cubicBezTo>
                    <a:pt x="711" y="1047"/>
                    <a:pt x="834" y="1007"/>
                    <a:pt x="933" y="928"/>
                  </a:cubicBezTo>
                  <a:cubicBezTo>
                    <a:pt x="1151" y="738"/>
                    <a:pt x="1180" y="403"/>
                    <a:pt x="992" y="184"/>
                  </a:cubicBezTo>
                  <a:cubicBezTo>
                    <a:pt x="886" y="63"/>
                    <a:pt x="737"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4975038" y="3483925"/>
              <a:ext cx="29900" cy="26150"/>
            </a:xfrm>
            <a:custGeom>
              <a:avLst/>
              <a:gdLst/>
              <a:ahLst/>
              <a:cxnLst/>
              <a:rect l="l" t="t" r="r" b="b"/>
              <a:pathLst>
                <a:path w="1196" h="1046" extrusionOk="0">
                  <a:moveTo>
                    <a:pt x="601" y="1"/>
                  </a:moveTo>
                  <a:cubicBezTo>
                    <a:pt x="420" y="1"/>
                    <a:pt x="244" y="95"/>
                    <a:pt x="146" y="262"/>
                  </a:cubicBezTo>
                  <a:cubicBezTo>
                    <a:pt x="1" y="524"/>
                    <a:pt x="88" y="844"/>
                    <a:pt x="335" y="975"/>
                  </a:cubicBezTo>
                  <a:cubicBezTo>
                    <a:pt x="417" y="1023"/>
                    <a:pt x="507" y="1046"/>
                    <a:pt x="595" y="1046"/>
                  </a:cubicBezTo>
                  <a:cubicBezTo>
                    <a:pt x="776" y="1046"/>
                    <a:pt x="952" y="952"/>
                    <a:pt x="1050" y="786"/>
                  </a:cubicBezTo>
                  <a:cubicBezTo>
                    <a:pt x="1195" y="538"/>
                    <a:pt x="1108" y="217"/>
                    <a:pt x="860" y="72"/>
                  </a:cubicBezTo>
                  <a:cubicBezTo>
                    <a:pt x="778" y="24"/>
                    <a:pt x="689"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020213" y="3510150"/>
              <a:ext cx="29900" cy="26150"/>
            </a:xfrm>
            <a:custGeom>
              <a:avLst/>
              <a:gdLst/>
              <a:ahLst/>
              <a:cxnLst/>
              <a:rect l="l" t="t" r="r" b="b"/>
              <a:pathLst>
                <a:path w="1196" h="1046" extrusionOk="0">
                  <a:moveTo>
                    <a:pt x="600" y="1"/>
                  </a:moveTo>
                  <a:cubicBezTo>
                    <a:pt x="420" y="1"/>
                    <a:pt x="244" y="95"/>
                    <a:pt x="146" y="262"/>
                  </a:cubicBezTo>
                  <a:cubicBezTo>
                    <a:pt x="0" y="509"/>
                    <a:pt x="88" y="829"/>
                    <a:pt x="335" y="975"/>
                  </a:cubicBezTo>
                  <a:cubicBezTo>
                    <a:pt x="421" y="1023"/>
                    <a:pt x="514" y="1046"/>
                    <a:pt x="604" y="1046"/>
                  </a:cubicBezTo>
                  <a:cubicBezTo>
                    <a:pt x="788" y="1046"/>
                    <a:pt x="961" y="952"/>
                    <a:pt x="1049" y="786"/>
                  </a:cubicBezTo>
                  <a:cubicBezTo>
                    <a:pt x="1195" y="538"/>
                    <a:pt x="1122" y="217"/>
                    <a:pt x="859" y="72"/>
                  </a:cubicBezTo>
                  <a:cubicBezTo>
                    <a:pt x="778" y="24"/>
                    <a:pt x="689"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5065713" y="3536375"/>
              <a:ext cx="29900" cy="26150"/>
            </a:xfrm>
            <a:custGeom>
              <a:avLst/>
              <a:gdLst/>
              <a:ahLst/>
              <a:cxnLst/>
              <a:rect l="l" t="t" r="r" b="b"/>
              <a:pathLst>
                <a:path w="1196" h="1046" extrusionOk="0">
                  <a:moveTo>
                    <a:pt x="595" y="1"/>
                  </a:moveTo>
                  <a:cubicBezTo>
                    <a:pt x="414" y="1"/>
                    <a:pt x="244" y="95"/>
                    <a:pt x="147" y="262"/>
                  </a:cubicBezTo>
                  <a:cubicBezTo>
                    <a:pt x="1" y="509"/>
                    <a:pt x="88" y="829"/>
                    <a:pt x="337" y="975"/>
                  </a:cubicBezTo>
                  <a:cubicBezTo>
                    <a:pt x="418" y="1023"/>
                    <a:pt x="508" y="1046"/>
                    <a:pt x="596" y="1046"/>
                  </a:cubicBezTo>
                  <a:cubicBezTo>
                    <a:pt x="776" y="1046"/>
                    <a:pt x="952" y="952"/>
                    <a:pt x="1050" y="786"/>
                  </a:cubicBezTo>
                  <a:cubicBezTo>
                    <a:pt x="1196" y="538"/>
                    <a:pt x="1108" y="217"/>
                    <a:pt x="861" y="72"/>
                  </a:cubicBezTo>
                  <a:cubicBezTo>
                    <a:pt x="775" y="24"/>
                    <a:pt x="68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5110888" y="3562600"/>
              <a:ext cx="29900" cy="26150"/>
            </a:xfrm>
            <a:custGeom>
              <a:avLst/>
              <a:gdLst/>
              <a:ahLst/>
              <a:cxnLst/>
              <a:rect l="l" t="t" r="r" b="b"/>
              <a:pathLst>
                <a:path w="1196" h="1046" extrusionOk="0">
                  <a:moveTo>
                    <a:pt x="601" y="1"/>
                  </a:moveTo>
                  <a:cubicBezTo>
                    <a:pt x="420" y="1"/>
                    <a:pt x="244" y="95"/>
                    <a:pt x="146" y="262"/>
                  </a:cubicBezTo>
                  <a:cubicBezTo>
                    <a:pt x="1" y="509"/>
                    <a:pt x="88" y="829"/>
                    <a:pt x="336" y="975"/>
                  </a:cubicBezTo>
                  <a:cubicBezTo>
                    <a:pt x="418" y="1023"/>
                    <a:pt x="507" y="1046"/>
                    <a:pt x="596" y="1046"/>
                  </a:cubicBezTo>
                  <a:cubicBezTo>
                    <a:pt x="776" y="1046"/>
                    <a:pt x="952" y="952"/>
                    <a:pt x="1050" y="786"/>
                  </a:cubicBezTo>
                  <a:cubicBezTo>
                    <a:pt x="1195" y="524"/>
                    <a:pt x="1108" y="203"/>
                    <a:pt x="861" y="72"/>
                  </a:cubicBezTo>
                  <a:cubicBezTo>
                    <a:pt x="779" y="24"/>
                    <a:pt x="689"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4884713" y="3483925"/>
              <a:ext cx="29500" cy="26150"/>
            </a:xfrm>
            <a:custGeom>
              <a:avLst/>
              <a:gdLst/>
              <a:ahLst/>
              <a:cxnLst/>
              <a:rect l="l" t="t" r="r" b="b"/>
              <a:pathLst>
                <a:path w="1180" h="1046" extrusionOk="0">
                  <a:moveTo>
                    <a:pt x="595" y="1"/>
                  </a:moveTo>
                  <a:cubicBezTo>
                    <a:pt x="506" y="1"/>
                    <a:pt x="417" y="24"/>
                    <a:pt x="335" y="72"/>
                  </a:cubicBezTo>
                  <a:cubicBezTo>
                    <a:pt x="73" y="217"/>
                    <a:pt x="0" y="538"/>
                    <a:pt x="131" y="786"/>
                  </a:cubicBezTo>
                  <a:cubicBezTo>
                    <a:pt x="229" y="952"/>
                    <a:pt x="405" y="1046"/>
                    <a:pt x="585" y="1046"/>
                  </a:cubicBezTo>
                  <a:cubicBezTo>
                    <a:pt x="674" y="1046"/>
                    <a:pt x="764" y="1023"/>
                    <a:pt x="845" y="975"/>
                  </a:cubicBezTo>
                  <a:cubicBezTo>
                    <a:pt x="1108" y="829"/>
                    <a:pt x="1180" y="524"/>
                    <a:pt x="1049" y="262"/>
                  </a:cubicBezTo>
                  <a:cubicBezTo>
                    <a:pt x="952" y="95"/>
                    <a:pt x="775"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4839163" y="3510150"/>
              <a:ext cx="29900" cy="26150"/>
            </a:xfrm>
            <a:custGeom>
              <a:avLst/>
              <a:gdLst/>
              <a:ahLst/>
              <a:cxnLst/>
              <a:rect l="l" t="t" r="r" b="b"/>
              <a:pathLst>
                <a:path w="1196" h="1046" extrusionOk="0">
                  <a:moveTo>
                    <a:pt x="595" y="1"/>
                  </a:moveTo>
                  <a:cubicBezTo>
                    <a:pt x="507" y="1"/>
                    <a:pt x="418" y="24"/>
                    <a:pt x="336" y="72"/>
                  </a:cubicBezTo>
                  <a:cubicBezTo>
                    <a:pt x="88" y="217"/>
                    <a:pt x="1" y="538"/>
                    <a:pt x="146" y="786"/>
                  </a:cubicBezTo>
                  <a:cubicBezTo>
                    <a:pt x="244" y="952"/>
                    <a:pt x="420" y="1046"/>
                    <a:pt x="601" y="1046"/>
                  </a:cubicBezTo>
                  <a:cubicBezTo>
                    <a:pt x="689" y="1046"/>
                    <a:pt x="779" y="1023"/>
                    <a:pt x="861" y="975"/>
                  </a:cubicBezTo>
                  <a:cubicBezTo>
                    <a:pt x="1108" y="829"/>
                    <a:pt x="1195" y="509"/>
                    <a:pt x="1050" y="262"/>
                  </a:cubicBezTo>
                  <a:cubicBezTo>
                    <a:pt x="952" y="95"/>
                    <a:pt x="775"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4793988" y="3536375"/>
              <a:ext cx="29900" cy="26150"/>
            </a:xfrm>
            <a:custGeom>
              <a:avLst/>
              <a:gdLst/>
              <a:ahLst/>
              <a:cxnLst/>
              <a:rect l="l" t="t" r="r" b="b"/>
              <a:pathLst>
                <a:path w="1196" h="1046" extrusionOk="0">
                  <a:moveTo>
                    <a:pt x="596" y="1"/>
                  </a:moveTo>
                  <a:cubicBezTo>
                    <a:pt x="507" y="1"/>
                    <a:pt x="418" y="24"/>
                    <a:pt x="337" y="72"/>
                  </a:cubicBezTo>
                  <a:cubicBezTo>
                    <a:pt x="88" y="217"/>
                    <a:pt x="1" y="538"/>
                    <a:pt x="147" y="786"/>
                  </a:cubicBezTo>
                  <a:cubicBezTo>
                    <a:pt x="244" y="952"/>
                    <a:pt x="420" y="1046"/>
                    <a:pt x="601" y="1046"/>
                  </a:cubicBezTo>
                  <a:cubicBezTo>
                    <a:pt x="690" y="1046"/>
                    <a:pt x="779" y="1023"/>
                    <a:pt x="861" y="975"/>
                  </a:cubicBezTo>
                  <a:cubicBezTo>
                    <a:pt x="1108" y="829"/>
                    <a:pt x="1196" y="509"/>
                    <a:pt x="1050" y="262"/>
                  </a:cubicBezTo>
                  <a:cubicBezTo>
                    <a:pt x="952" y="95"/>
                    <a:pt x="776"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4999438" y="3247125"/>
              <a:ext cx="49925" cy="106025"/>
            </a:xfrm>
            <a:custGeom>
              <a:avLst/>
              <a:gdLst/>
              <a:ahLst/>
              <a:cxnLst/>
              <a:rect l="l" t="t" r="r" b="b"/>
              <a:pathLst>
                <a:path w="1997" h="4241" extrusionOk="0">
                  <a:moveTo>
                    <a:pt x="1472" y="1"/>
                  </a:moveTo>
                  <a:cubicBezTo>
                    <a:pt x="1181" y="1"/>
                    <a:pt x="948" y="234"/>
                    <a:pt x="948" y="525"/>
                  </a:cubicBezTo>
                  <a:lnTo>
                    <a:pt x="948" y="2711"/>
                  </a:lnTo>
                  <a:lnTo>
                    <a:pt x="0" y="3265"/>
                  </a:lnTo>
                  <a:cubicBezTo>
                    <a:pt x="190" y="3556"/>
                    <a:pt x="321" y="3890"/>
                    <a:pt x="379" y="4240"/>
                  </a:cubicBezTo>
                  <a:lnTo>
                    <a:pt x="1735" y="3469"/>
                  </a:lnTo>
                  <a:cubicBezTo>
                    <a:pt x="1894" y="3381"/>
                    <a:pt x="1997" y="3206"/>
                    <a:pt x="1997" y="3016"/>
                  </a:cubicBezTo>
                  <a:lnTo>
                    <a:pt x="1997" y="525"/>
                  </a:lnTo>
                  <a:cubicBezTo>
                    <a:pt x="1997" y="234"/>
                    <a:pt x="1764"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4931688" y="3247125"/>
              <a:ext cx="26250" cy="53575"/>
            </a:xfrm>
            <a:custGeom>
              <a:avLst/>
              <a:gdLst/>
              <a:ahLst/>
              <a:cxnLst/>
              <a:rect l="l" t="t" r="r" b="b"/>
              <a:pathLst>
                <a:path w="1050" h="2143" extrusionOk="0">
                  <a:moveTo>
                    <a:pt x="525" y="1"/>
                  </a:moveTo>
                  <a:cubicBezTo>
                    <a:pt x="233" y="1"/>
                    <a:pt x="0" y="234"/>
                    <a:pt x="0" y="525"/>
                  </a:cubicBezTo>
                  <a:lnTo>
                    <a:pt x="0" y="2142"/>
                  </a:lnTo>
                  <a:cubicBezTo>
                    <a:pt x="175" y="2113"/>
                    <a:pt x="350" y="2084"/>
                    <a:pt x="525" y="2084"/>
                  </a:cubicBezTo>
                  <a:cubicBezTo>
                    <a:pt x="700" y="2084"/>
                    <a:pt x="874" y="2113"/>
                    <a:pt x="1049" y="2142"/>
                  </a:cubicBezTo>
                  <a:lnTo>
                    <a:pt x="1049" y="525"/>
                  </a:lnTo>
                  <a:cubicBezTo>
                    <a:pt x="1049" y="234"/>
                    <a:pt x="816"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4840263" y="3247125"/>
              <a:ext cx="49925" cy="106025"/>
            </a:xfrm>
            <a:custGeom>
              <a:avLst/>
              <a:gdLst/>
              <a:ahLst/>
              <a:cxnLst/>
              <a:rect l="l" t="t" r="r" b="b"/>
              <a:pathLst>
                <a:path w="1997" h="4241" extrusionOk="0">
                  <a:moveTo>
                    <a:pt x="525" y="1"/>
                  </a:moveTo>
                  <a:cubicBezTo>
                    <a:pt x="234" y="1"/>
                    <a:pt x="1" y="234"/>
                    <a:pt x="1" y="525"/>
                  </a:cubicBezTo>
                  <a:lnTo>
                    <a:pt x="1" y="3016"/>
                  </a:lnTo>
                  <a:cubicBezTo>
                    <a:pt x="1" y="3206"/>
                    <a:pt x="102" y="3381"/>
                    <a:pt x="263" y="3469"/>
                  </a:cubicBezTo>
                  <a:lnTo>
                    <a:pt x="1603" y="4240"/>
                  </a:lnTo>
                  <a:cubicBezTo>
                    <a:pt x="1676" y="3890"/>
                    <a:pt x="1807" y="3556"/>
                    <a:pt x="1996" y="3265"/>
                  </a:cubicBezTo>
                  <a:lnTo>
                    <a:pt x="1050" y="2711"/>
                  </a:lnTo>
                  <a:lnTo>
                    <a:pt x="1050" y="525"/>
                  </a:lnTo>
                  <a:cubicBezTo>
                    <a:pt x="1050" y="234"/>
                    <a:pt x="802"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4874138" y="3325425"/>
              <a:ext cx="141350" cy="104575"/>
            </a:xfrm>
            <a:custGeom>
              <a:avLst/>
              <a:gdLst/>
              <a:ahLst/>
              <a:cxnLst/>
              <a:rect l="l" t="t" r="r" b="b"/>
              <a:pathLst>
                <a:path w="5654" h="4183" extrusionOk="0">
                  <a:moveTo>
                    <a:pt x="2827" y="1"/>
                  </a:moveTo>
                  <a:cubicBezTo>
                    <a:pt x="1953" y="1"/>
                    <a:pt x="1253" y="700"/>
                    <a:pt x="1253" y="1574"/>
                  </a:cubicBezTo>
                  <a:lnTo>
                    <a:pt x="1253" y="3134"/>
                  </a:lnTo>
                  <a:lnTo>
                    <a:pt x="525" y="3134"/>
                  </a:lnTo>
                  <a:cubicBezTo>
                    <a:pt x="233" y="3134"/>
                    <a:pt x="0" y="3367"/>
                    <a:pt x="0" y="3658"/>
                  </a:cubicBezTo>
                  <a:cubicBezTo>
                    <a:pt x="0" y="3950"/>
                    <a:pt x="233" y="4183"/>
                    <a:pt x="525" y="4183"/>
                  </a:cubicBezTo>
                  <a:lnTo>
                    <a:pt x="5129" y="4183"/>
                  </a:lnTo>
                  <a:cubicBezTo>
                    <a:pt x="5420" y="4183"/>
                    <a:pt x="5653" y="3950"/>
                    <a:pt x="5653" y="3658"/>
                  </a:cubicBezTo>
                  <a:cubicBezTo>
                    <a:pt x="5653" y="3367"/>
                    <a:pt x="5420" y="3134"/>
                    <a:pt x="5129" y="3134"/>
                  </a:cubicBezTo>
                  <a:lnTo>
                    <a:pt x="4386" y="3134"/>
                  </a:lnTo>
                  <a:lnTo>
                    <a:pt x="4386" y="1574"/>
                  </a:lnTo>
                  <a:cubicBezTo>
                    <a:pt x="4386" y="700"/>
                    <a:pt x="3687" y="1"/>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E4D718F7-1BD6-BC71-96B3-0E21085F2B37}"/>
              </a:ext>
            </a:extLst>
          </p:cNvPr>
          <p:cNvSpPr>
            <a:spLocks noGrp="1"/>
          </p:cNvSpPr>
          <p:nvPr>
            <p:ph type="subTitle" idx="1"/>
          </p:nvPr>
        </p:nvSpPr>
        <p:spPr/>
        <p:txBody>
          <a:bodyPr/>
          <a:lstStyle/>
          <a:p>
            <a:endParaRPr lang="en-US"/>
          </a:p>
        </p:txBody>
      </p:sp>
      <p:pic>
        <p:nvPicPr>
          <p:cNvPr id="3076" name="Picture 4" descr="No photo description available.">
            <a:extLst>
              <a:ext uri="{FF2B5EF4-FFF2-40B4-BE49-F238E27FC236}">
                <a16:creationId xmlns:a16="http://schemas.microsoft.com/office/drawing/2014/main" id="{EFB03850-9350-D0ED-6CD1-98D29CBBE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50" y="2450624"/>
            <a:ext cx="3784176" cy="26752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proving Early Warning Fire Detection: Thermal Imaging and the Internet of  Things | Biomassmagazine.com">
            <a:extLst>
              <a:ext uri="{FF2B5EF4-FFF2-40B4-BE49-F238E27FC236}">
                <a16:creationId xmlns:a16="http://schemas.microsoft.com/office/drawing/2014/main" id="{D8F05F91-C6D6-AD06-3AF8-E8BB4E9C5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901" y="2437309"/>
            <a:ext cx="4089961" cy="2706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p:nvPr/>
        </p:nvSpPr>
        <p:spPr>
          <a:xfrm rot="-1799476">
            <a:off x="825243" y="2368209"/>
            <a:ext cx="1427777" cy="83061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txBox="1">
            <a:spLocks noGrp="1"/>
          </p:cNvSpPr>
          <p:nvPr>
            <p:ph type="title"/>
          </p:nvPr>
        </p:nvSpPr>
        <p:spPr>
          <a:xfrm>
            <a:off x="2446719" y="2236018"/>
            <a:ext cx="30999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b="0" dirty="0"/>
              <a:t>Solution</a:t>
            </a:r>
            <a:endParaRPr dirty="0"/>
          </a:p>
        </p:txBody>
      </p:sp>
      <p:sp>
        <p:nvSpPr>
          <p:cNvPr id="420" name="Google Shape;420;p39"/>
          <p:cNvSpPr txBox="1">
            <a:spLocks noGrp="1"/>
          </p:cNvSpPr>
          <p:nvPr>
            <p:ph type="title" idx="2"/>
          </p:nvPr>
        </p:nvSpPr>
        <p:spPr>
          <a:xfrm>
            <a:off x="971244" y="2462068"/>
            <a:ext cx="1135800" cy="6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tr-TR" dirty="0"/>
              <a:t>3</a:t>
            </a:r>
            <a:endParaRPr dirty="0"/>
          </a:p>
        </p:txBody>
      </p:sp>
      <p:pic>
        <p:nvPicPr>
          <p:cNvPr id="423" name="Google Shape;423;p39"/>
          <p:cNvPicPr preferRelativeResize="0"/>
          <p:nvPr/>
        </p:nvPicPr>
        <p:blipFill rotWithShape="1">
          <a:blip r:embed="rId3">
            <a:alphaModFix/>
          </a:blip>
          <a:srcRect l="5649" t="13697" r="86032" b="64993"/>
          <a:stretch/>
        </p:blipFill>
        <p:spPr>
          <a:xfrm>
            <a:off x="3676103" y="1302118"/>
            <a:ext cx="981699" cy="1612387"/>
          </a:xfrm>
          <a:prstGeom prst="rect">
            <a:avLst/>
          </a:prstGeom>
          <a:noFill/>
          <a:ln>
            <a:noFill/>
          </a:ln>
        </p:spPr>
      </p:pic>
      <p:sp>
        <p:nvSpPr>
          <p:cNvPr id="4" name="Subtitle 3">
            <a:extLst>
              <a:ext uri="{FF2B5EF4-FFF2-40B4-BE49-F238E27FC236}">
                <a16:creationId xmlns:a16="http://schemas.microsoft.com/office/drawing/2014/main" id="{3C5C1F72-2E24-C45F-7082-E7C8AE12484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95885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Fire Detection and Alarm System Company by Slidesgo">
  <a:themeElements>
    <a:clrScheme name="Simple Light">
      <a:dk1>
        <a:srgbClr val="000000"/>
      </a:dk1>
      <a:lt1>
        <a:srgbClr val="F3F3F3"/>
      </a:lt1>
      <a:dk2>
        <a:srgbClr val="FFFFFF"/>
      </a:dk2>
      <a:lt2>
        <a:srgbClr val="3434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1329</Words>
  <Application>Microsoft Office PowerPoint</Application>
  <PresentationFormat>On-screen Show (16:9)</PresentationFormat>
  <Paragraphs>93</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Rammetto One</vt:lpstr>
      <vt:lpstr>Montserrat Medium</vt:lpstr>
      <vt:lpstr>Montserrat</vt:lpstr>
      <vt:lpstr>Arial</vt:lpstr>
      <vt:lpstr>Barlow</vt:lpstr>
      <vt:lpstr>Fire Detection and Alarm System Company by Slidesgo</vt:lpstr>
      <vt:lpstr>Adaptable Automatic Fire Detection and Warning System</vt:lpstr>
      <vt:lpstr>About Us</vt:lpstr>
      <vt:lpstr>Introduction</vt:lpstr>
      <vt:lpstr>Introduction</vt:lpstr>
      <vt:lpstr>Our Subject</vt:lpstr>
      <vt:lpstr>Problem Definition</vt:lpstr>
      <vt:lpstr>Some Bad Examples</vt:lpstr>
      <vt:lpstr>The Risk and Challenges</vt:lpstr>
      <vt:lpstr>Solution</vt:lpstr>
      <vt:lpstr>Our Program</vt:lpstr>
      <vt:lpstr>How the program works</vt:lpstr>
      <vt:lpstr>Benefits of our Program</vt:lpstr>
      <vt:lpstr>Results</vt:lpstr>
      <vt:lpstr>Results</vt:lpstr>
      <vt:lpstr>Thank you for listening Remember: every second in a fire can be equal to a life.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 Sisteme Uyarlanabilir Otomatik Yangın Tespiti ve Uyarı Sistemi</dc:title>
  <cp:lastModifiedBy>Fuat Yiğit Koçyiğit</cp:lastModifiedBy>
  <cp:revision>124</cp:revision>
  <dcterms:modified xsi:type="dcterms:W3CDTF">2023-06-05T22:22:36Z</dcterms:modified>
</cp:coreProperties>
</file>